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sldIdLst>
    <p:sldId id="256" r:id="rId5"/>
    <p:sldId id="270" r:id="rId6"/>
    <p:sldId id="257" r:id="rId7"/>
    <p:sldId id="258" r:id="rId8"/>
    <p:sldId id="259" r:id="rId9"/>
    <p:sldId id="271" r:id="rId10"/>
    <p:sldId id="272" r:id="rId11"/>
    <p:sldId id="273" r:id="rId12"/>
    <p:sldId id="274" r:id="rId13"/>
    <p:sldId id="275" r:id="rId14"/>
    <p:sldId id="276" r:id="rId15"/>
    <p:sldId id="277" r:id="rId16"/>
    <p:sldId id="278" r:id="rId17"/>
    <p:sldId id="263" r:id="rId18"/>
    <p:sldId id="265" r:id="rId19"/>
    <p:sldId id="280" r:id="rId20"/>
    <p:sldId id="279" r:id="rId21"/>
    <p:sldId id="267" r:id="rId22"/>
    <p:sldId id="281" r:id="rId23"/>
    <p:sldId id="282" r:id="rId24"/>
    <p:sldId id="283" r:id="rId25"/>
    <p:sldId id="284" r:id="rId26"/>
  </p:sldIdLst>
  <p:sldSz cx="9144000" cy="5143500" type="screen16x9"/>
  <p:notesSz cx="6858000" cy="9144000"/>
  <p:defaultText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2" d="100"/>
          <a:sy n="72" d="100"/>
        </p:scale>
        <p:origin x="-101" y="-47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9969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lIns="91438" tIns="45719" rIns="91438" bIns="45719"/>
          <a:lstStyle/>
          <a:p>
            <a:r>
              <a:rPr lang="en-US"/>
              <a:t>Click to edit Master title style</a:t>
            </a:r>
          </a:p>
        </p:txBody>
      </p:sp>
      <p:sp>
        <p:nvSpPr>
          <p:cNvPr id="3" name="Vertical Text Placeholder 2"/>
          <p:cNvSpPr>
            <a:spLocks noGrp="1"/>
          </p:cNvSpPr>
          <p:nvPr>
            <p:ph type="body" orient="vert" idx="1"/>
          </p:nvPr>
        </p:nvSpPr>
        <p:spPr>
          <a:xfrm>
            <a:off x="457200" y="1200151"/>
            <a:ext cx="8229600" cy="3394472"/>
          </a:xfrm>
          <a:prstGeom prst="rect">
            <a:avLst/>
          </a:prstGeom>
        </p:spPr>
        <p:txBody>
          <a:bodyPr vert="eaVert" lIns="91438" tIns="45719" rIns="91438" bIns="4571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lIns="91438" tIns="45719" rIns="91438" bIns="45719"/>
          <a:lstStyle/>
          <a:p>
            <a:fld id="{8727B44D-B3A3-48E8-A777-4B2A1B1992DD}" type="datetimeFigureOut">
              <a:rPr lang="en-US" smtClean="0"/>
              <a:t>1/27/2022</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lIns="91438" tIns="45719" rIns="91438" bIns="45719"/>
          <a:lstStyle/>
          <a:p>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lIns="91438" tIns="45719" rIns="91438" bIns="45719"/>
          <a:lstStyle/>
          <a:p>
            <a:fld id="{EF3C1316-C9A6-44EC-BCE3-4C97E8B642CA}" type="slidenum">
              <a:rPr lang="en-US" smtClean="0"/>
              <a:t>‹#›</a:t>
            </a:fld>
            <a:endParaRPr lang="en-US"/>
          </a:p>
        </p:txBody>
      </p:sp>
    </p:spTree>
    <p:extLst>
      <p:ext uri="{BB962C8B-B14F-4D97-AF65-F5344CB8AC3E}">
        <p14:creationId xmlns:p14="http://schemas.microsoft.com/office/powerpoint/2010/main" val="2112239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a:prstGeom prst="rect">
            <a:avLst/>
          </a:prstGeom>
        </p:spPr>
        <p:txBody>
          <a:bodyPr vert="eaVert" lIns="91438" tIns="45719" rIns="91438" bIns="45719"/>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a:prstGeom prst="rect">
            <a:avLst/>
          </a:prstGeom>
        </p:spPr>
        <p:txBody>
          <a:bodyPr vert="eaVert" lIns="91438" tIns="45719" rIns="91438" bIns="4571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lIns="91438" tIns="45719" rIns="91438" bIns="45719"/>
          <a:lstStyle/>
          <a:p>
            <a:fld id="{8727B44D-B3A3-48E8-A777-4B2A1B1992DD}" type="datetimeFigureOut">
              <a:rPr lang="en-US" smtClean="0"/>
              <a:t>1/27/2022</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lIns="91438" tIns="45719" rIns="91438" bIns="45719"/>
          <a:lstStyle/>
          <a:p>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lIns="91438" tIns="45719" rIns="91438" bIns="45719"/>
          <a:lstStyle/>
          <a:p>
            <a:fld id="{EF3C1316-C9A6-44EC-BCE3-4C97E8B642CA}" type="slidenum">
              <a:rPr lang="en-US" smtClean="0"/>
              <a:t>‹#›</a:t>
            </a:fld>
            <a:endParaRPr lang="en-US"/>
          </a:p>
        </p:txBody>
      </p:sp>
    </p:spTree>
    <p:extLst>
      <p:ext uri="{BB962C8B-B14F-4D97-AF65-F5344CB8AC3E}">
        <p14:creationId xmlns:p14="http://schemas.microsoft.com/office/powerpoint/2010/main" val="576140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038514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lIns="91438" tIns="45719" rIns="91438" bIns="45719"/>
          <a:lstStyle/>
          <a:p>
            <a:r>
              <a:rPr lang="en-US"/>
              <a:t>Click to edit Master title style</a:t>
            </a:r>
          </a:p>
        </p:txBody>
      </p:sp>
      <p:sp>
        <p:nvSpPr>
          <p:cNvPr id="3" name="Content Placeholder 2"/>
          <p:cNvSpPr>
            <a:spLocks noGrp="1"/>
          </p:cNvSpPr>
          <p:nvPr>
            <p:ph idx="1"/>
          </p:nvPr>
        </p:nvSpPr>
        <p:spPr>
          <a:xfrm>
            <a:off x="457200" y="1200151"/>
            <a:ext cx="8229600" cy="3394472"/>
          </a:xfrm>
          <a:prstGeom prst="rect">
            <a:avLst/>
          </a:prstGeom>
        </p:spPr>
        <p:txBody>
          <a:bodyPr lIns="91438" tIns="45719" rIns="91438" bIns="4571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lIns="91438" tIns="45719" rIns="91438" bIns="45719"/>
          <a:lstStyle/>
          <a:p>
            <a:fld id="{8727B44D-B3A3-48E8-A777-4B2A1B1992DD}" type="datetimeFigureOut">
              <a:rPr lang="en-US" smtClean="0">
                <a:solidFill>
                  <a:prstClr val="black"/>
                </a:solidFill>
              </a:rPr>
              <a:pPr/>
              <a:t>1/27/2022</a:t>
            </a:fld>
            <a:endParaRPr lang="en-US">
              <a:solidFill>
                <a:prstClr val="black"/>
              </a:solidFil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lIns="91438" tIns="45719" rIns="91438" bIns="45719"/>
          <a:lstStyle/>
          <a:p>
            <a:endParaRPr lang="en-US">
              <a:solidFill>
                <a:prstClr val="black"/>
              </a:solidFill>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lIns="91438" tIns="45719" rIns="91438" bIns="45719"/>
          <a:lstStyle/>
          <a:p>
            <a:fld id="{EF3C1316-C9A6-44EC-BCE3-4C97E8B642C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017172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lIns="91438" tIns="45719" rIns="91438" bIns="45719"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a:prstGeom prst="rect">
            <a:avLst/>
          </a:prstGeom>
        </p:spPr>
        <p:txBody>
          <a:bodyPr lIns="91438" tIns="45719" rIns="91438" bIns="45719"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4767264"/>
            <a:ext cx="2133600" cy="273844"/>
          </a:xfrm>
          <a:prstGeom prst="rect">
            <a:avLst/>
          </a:prstGeom>
        </p:spPr>
        <p:txBody>
          <a:bodyPr lIns="91438" tIns="45719" rIns="91438" bIns="45719"/>
          <a:lstStyle/>
          <a:p>
            <a:fld id="{8727B44D-B3A3-48E8-A777-4B2A1B1992DD}" type="datetimeFigureOut">
              <a:rPr lang="en-US" smtClean="0">
                <a:solidFill>
                  <a:prstClr val="black"/>
                </a:solidFill>
              </a:rPr>
              <a:pPr/>
              <a:t>1/27/2022</a:t>
            </a:fld>
            <a:endParaRPr lang="en-US">
              <a:solidFill>
                <a:prstClr val="black"/>
              </a:solidFil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lIns="91438" tIns="45719" rIns="91438" bIns="45719"/>
          <a:lstStyle/>
          <a:p>
            <a:endParaRPr lang="en-US">
              <a:solidFill>
                <a:prstClr val="black"/>
              </a:solidFill>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lIns="91438" tIns="45719" rIns="91438" bIns="45719"/>
          <a:lstStyle/>
          <a:p>
            <a:fld id="{EF3C1316-C9A6-44EC-BCE3-4C97E8B642C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034554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lIns="91438" tIns="45719" rIns="91438" bIns="45719"/>
          <a:lstStyle/>
          <a:p>
            <a:r>
              <a:rPr lang="en-US"/>
              <a:t>Click to edit Master title style</a:t>
            </a:r>
          </a:p>
        </p:txBody>
      </p:sp>
      <p:sp>
        <p:nvSpPr>
          <p:cNvPr id="3" name="Content Placeholder 2"/>
          <p:cNvSpPr>
            <a:spLocks noGrp="1"/>
          </p:cNvSpPr>
          <p:nvPr>
            <p:ph sz="half" idx="1"/>
          </p:nvPr>
        </p:nvSpPr>
        <p:spPr>
          <a:xfrm>
            <a:off x="457200" y="1200151"/>
            <a:ext cx="4038600" cy="3394472"/>
          </a:xfrm>
          <a:prstGeom prst="rect">
            <a:avLst/>
          </a:prstGeom>
        </p:spPr>
        <p:txBody>
          <a:bodyPr lIns="91438" tIns="45719" rIns="91438" bIns="45719"/>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a:prstGeom prst="rect">
            <a:avLst/>
          </a:prstGeom>
        </p:spPr>
        <p:txBody>
          <a:bodyPr lIns="91438" tIns="45719" rIns="91438" bIns="45719"/>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64"/>
            <a:ext cx="2133600" cy="273844"/>
          </a:xfrm>
          <a:prstGeom prst="rect">
            <a:avLst/>
          </a:prstGeom>
        </p:spPr>
        <p:txBody>
          <a:bodyPr lIns="91438" tIns="45719" rIns="91438" bIns="45719"/>
          <a:lstStyle/>
          <a:p>
            <a:fld id="{8727B44D-B3A3-48E8-A777-4B2A1B1992DD}" type="datetimeFigureOut">
              <a:rPr lang="en-US" smtClean="0">
                <a:solidFill>
                  <a:prstClr val="black"/>
                </a:solidFill>
              </a:rPr>
              <a:pPr/>
              <a:t>1/27/2022</a:t>
            </a:fld>
            <a:endParaRPr lang="en-US">
              <a:solidFill>
                <a:prstClr val="black"/>
              </a:solidFill>
            </a:endParaRPr>
          </a:p>
        </p:txBody>
      </p:sp>
      <p:sp>
        <p:nvSpPr>
          <p:cNvPr id="6" name="Footer Placeholder 5"/>
          <p:cNvSpPr>
            <a:spLocks noGrp="1"/>
          </p:cNvSpPr>
          <p:nvPr>
            <p:ph type="ftr" sz="quarter" idx="11"/>
          </p:nvPr>
        </p:nvSpPr>
        <p:spPr>
          <a:xfrm>
            <a:off x="3124200" y="4767264"/>
            <a:ext cx="2895600" cy="273844"/>
          </a:xfrm>
          <a:prstGeom prst="rect">
            <a:avLst/>
          </a:prstGeom>
        </p:spPr>
        <p:txBody>
          <a:bodyPr lIns="91438" tIns="45719" rIns="91438" bIns="45719"/>
          <a:lstStyle/>
          <a:p>
            <a:endParaRPr lang="en-US">
              <a:solidFill>
                <a:prstClr val="black"/>
              </a:solidFill>
            </a:endParaRPr>
          </a:p>
        </p:txBody>
      </p:sp>
      <p:sp>
        <p:nvSpPr>
          <p:cNvPr id="7" name="Slide Number Placeholder 6"/>
          <p:cNvSpPr>
            <a:spLocks noGrp="1"/>
          </p:cNvSpPr>
          <p:nvPr>
            <p:ph type="sldNum" sz="quarter" idx="12"/>
          </p:nvPr>
        </p:nvSpPr>
        <p:spPr>
          <a:xfrm>
            <a:off x="6553200" y="4767264"/>
            <a:ext cx="2133600" cy="273844"/>
          </a:xfrm>
          <a:prstGeom prst="rect">
            <a:avLst/>
          </a:prstGeom>
        </p:spPr>
        <p:txBody>
          <a:bodyPr lIns="91438" tIns="45719" rIns="91438" bIns="45719"/>
          <a:lstStyle/>
          <a:p>
            <a:fld id="{EF3C1316-C9A6-44EC-BCE3-4C97E8B642C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995514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lIns="91438" tIns="45719" rIns="91438" bIns="45719"/>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a:prstGeom prst="rect">
            <a:avLst/>
          </a:prstGeom>
        </p:spPr>
        <p:txBody>
          <a:bodyPr lIns="91438" tIns="45719" rIns="91438" bIns="45719"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lIns="91438" tIns="45719" rIns="91438" bIns="45719"/>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a:prstGeom prst="rect">
            <a:avLst/>
          </a:prstGeom>
        </p:spPr>
        <p:txBody>
          <a:bodyPr lIns="91438" tIns="45719" rIns="91438" bIns="45719"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a:prstGeom prst="rect">
            <a:avLst/>
          </a:prstGeom>
        </p:spPr>
        <p:txBody>
          <a:bodyPr lIns="91438" tIns="45719" rIns="91438" bIns="45719"/>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4"/>
            <a:ext cx="2133600" cy="273844"/>
          </a:xfrm>
          <a:prstGeom prst="rect">
            <a:avLst/>
          </a:prstGeom>
        </p:spPr>
        <p:txBody>
          <a:bodyPr lIns="91438" tIns="45719" rIns="91438" bIns="45719"/>
          <a:lstStyle/>
          <a:p>
            <a:fld id="{8727B44D-B3A3-48E8-A777-4B2A1B1992DD}" type="datetimeFigureOut">
              <a:rPr lang="en-US" smtClean="0">
                <a:solidFill>
                  <a:prstClr val="black"/>
                </a:solidFill>
              </a:rPr>
              <a:pPr/>
              <a:t>1/27/2022</a:t>
            </a:fld>
            <a:endParaRPr lang="en-US">
              <a:solidFill>
                <a:prstClr val="black"/>
              </a:solidFill>
            </a:endParaRPr>
          </a:p>
        </p:txBody>
      </p:sp>
      <p:sp>
        <p:nvSpPr>
          <p:cNvPr id="8" name="Footer Placeholder 7"/>
          <p:cNvSpPr>
            <a:spLocks noGrp="1"/>
          </p:cNvSpPr>
          <p:nvPr>
            <p:ph type="ftr" sz="quarter" idx="11"/>
          </p:nvPr>
        </p:nvSpPr>
        <p:spPr>
          <a:xfrm>
            <a:off x="3124200" y="4767264"/>
            <a:ext cx="2895600" cy="273844"/>
          </a:xfrm>
          <a:prstGeom prst="rect">
            <a:avLst/>
          </a:prstGeom>
        </p:spPr>
        <p:txBody>
          <a:bodyPr lIns="91438" tIns="45719" rIns="91438" bIns="45719"/>
          <a:lstStyle/>
          <a:p>
            <a:endParaRPr lang="en-US">
              <a:solidFill>
                <a:prstClr val="black"/>
              </a:solidFill>
            </a:endParaRPr>
          </a:p>
        </p:txBody>
      </p:sp>
      <p:sp>
        <p:nvSpPr>
          <p:cNvPr id="9" name="Slide Number Placeholder 8"/>
          <p:cNvSpPr>
            <a:spLocks noGrp="1"/>
          </p:cNvSpPr>
          <p:nvPr>
            <p:ph type="sldNum" sz="quarter" idx="12"/>
          </p:nvPr>
        </p:nvSpPr>
        <p:spPr>
          <a:xfrm>
            <a:off x="6553200" y="4767264"/>
            <a:ext cx="2133600" cy="273844"/>
          </a:xfrm>
          <a:prstGeom prst="rect">
            <a:avLst/>
          </a:prstGeom>
        </p:spPr>
        <p:txBody>
          <a:bodyPr lIns="91438" tIns="45719" rIns="91438" bIns="45719"/>
          <a:lstStyle/>
          <a:p>
            <a:fld id="{EF3C1316-C9A6-44EC-BCE3-4C97E8B642C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59943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lIns="91438" tIns="45719" rIns="91438" bIns="45719"/>
          <a:lstStyle/>
          <a:p>
            <a:r>
              <a:rPr lang="en-US"/>
              <a:t>Click to edit Master title style</a:t>
            </a:r>
          </a:p>
        </p:txBody>
      </p:sp>
      <p:sp>
        <p:nvSpPr>
          <p:cNvPr id="3" name="Date Placeholder 2"/>
          <p:cNvSpPr>
            <a:spLocks noGrp="1"/>
          </p:cNvSpPr>
          <p:nvPr>
            <p:ph type="dt" sz="half" idx="10"/>
          </p:nvPr>
        </p:nvSpPr>
        <p:spPr>
          <a:xfrm>
            <a:off x="457200" y="4767264"/>
            <a:ext cx="2133600" cy="273844"/>
          </a:xfrm>
          <a:prstGeom prst="rect">
            <a:avLst/>
          </a:prstGeom>
        </p:spPr>
        <p:txBody>
          <a:bodyPr lIns="91438" tIns="45719" rIns="91438" bIns="45719"/>
          <a:lstStyle/>
          <a:p>
            <a:fld id="{8727B44D-B3A3-48E8-A777-4B2A1B1992DD}" type="datetimeFigureOut">
              <a:rPr lang="en-US" smtClean="0">
                <a:solidFill>
                  <a:prstClr val="black"/>
                </a:solidFill>
              </a:rPr>
              <a:pPr/>
              <a:t>1/27/2022</a:t>
            </a:fld>
            <a:endParaRPr lang="en-US">
              <a:solidFill>
                <a:prstClr val="black"/>
              </a:solidFill>
            </a:endParaRPr>
          </a:p>
        </p:txBody>
      </p:sp>
      <p:sp>
        <p:nvSpPr>
          <p:cNvPr id="4" name="Footer Placeholder 3"/>
          <p:cNvSpPr>
            <a:spLocks noGrp="1"/>
          </p:cNvSpPr>
          <p:nvPr>
            <p:ph type="ftr" sz="quarter" idx="11"/>
          </p:nvPr>
        </p:nvSpPr>
        <p:spPr>
          <a:xfrm>
            <a:off x="3124200" y="4767264"/>
            <a:ext cx="2895600" cy="273844"/>
          </a:xfrm>
          <a:prstGeom prst="rect">
            <a:avLst/>
          </a:prstGeom>
        </p:spPr>
        <p:txBody>
          <a:bodyPr lIns="91438" tIns="45719" rIns="91438" bIns="45719"/>
          <a:lstStyle/>
          <a:p>
            <a:endParaRPr lang="en-US">
              <a:solidFill>
                <a:prstClr val="black"/>
              </a:solidFill>
            </a:endParaRPr>
          </a:p>
        </p:txBody>
      </p:sp>
      <p:sp>
        <p:nvSpPr>
          <p:cNvPr id="5" name="Slide Number Placeholder 4"/>
          <p:cNvSpPr>
            <a:spLocks noGrp="1"/>
          </p:cNvSpPr>
          <p:nvPr>
            <p:ph type="sldNum" sz="quarter" idx="12"/>
          </p:nvPr>
        </p:nvSpPr>
        <p:spPr>
          <a:xfrm>
            <a:off x="6553200" y="4767264"/>
            <a:ext cx="2133600" cy="273844"/>
          </a:xfrm>
          <a:prstGeom prst="rect">
            <a:avLst/>
          </a:prstGeom>
        </p:spPr>
        <p:txBody>
          <a:bodyPr lIns="91438" tIns="45719" rIns="91438" bIns="45719"/>
          <a:lstStyle/>
          <a:p>
            <a:fld id="{EF3C1316-C9A6-44EC-BCE3-4C97E8B642C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12896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4"/>
            <a:ext cx="2133600" cy="273844"/>
          </a:xfrm>
          <a:prstGeom prst="rect">
            <a:avLst/>
          </a:prstGeom>
        </p:spPr>
        <p:txBody>
          <a:bodyPr lIns="91438" tIns="45719" rIns="91438" bIns="45719"/>
          <a:lstStyle/>
          <a:p>
            <a:fld id="{8727B44D-B3A3-48E8-A777-4B2A1B1992DD}" type="datetimeFigureOut">
              <a:rPr lang="en-US" smtClean="0">
                <a:solidFill>
                  <a:prstClr val="black"/>
                </a:solidFill>
              </a:rPr>
              <a:pPr/>
              <a:t>1/27/2022</a:t>
            </a:fld>
            <a:endParaRPr lang="en-US">
              <a:solidFill>
                <a:prstClr val="black"/>
              </a:solidFill>
            </a:endParaRPr>
          </a:p>
        </p:txBody>
      </p:sp>
      <p:sp>
        <p:nvSpPr>
          <p:cNvPr id="3" name="Footer Placeholder 2"/>
          <p:cNvSpPr>
            <a:spLocks noGrp="1"/>
          </p:cNvSpPr>
          <p:nvPr>
            <p:ph type="ftr" sz="quarter" idx="11"/>
          </p:nvPr>
        </p:nvSpPr>
        <p:spPr>
          <a:xfrm>
            <a:off x="3124200" y="4767264"/>
            <a:ext cx="2895600" cy="273844"/>
          </a:xfrm>
          <a:prstGeom prst="rect">
            <a:avLst/>
          </a:prstGeom>
        </p:spPr>
        <p:txBody>
          <a:bodyPr lIns="91438" tIns="45719" rIns="91438" bIns="45719"/>
          <a:lstStyle/>
          <a:p>
            <a:endParaRPr lang="en-US">
              <a:solidFill>
                <a:prstClr val="black"/>
              </a:solidFill>
            </a:endParaRPr>
          </a:p>
        </p:txBody>
      </p:sp>
      <p:sp>
        <p:nvSpPr>
          <p:cNvPr id="4" name="Slide Number Placeholder 3"/>
          <p:cNvSpPr>
            <a:spLocks noGrp="1"/>
          </p:cNvSpPr>
          <p:nvPr>
            <p:ph type="sldNum" sz="quarter" idx="12"/>
          </p:nvPr>
        </p:nvSpPr>
        <p:spPr>
          <a:xfrm>
            <a:off x="6553200" y="4767264"/>
            <a:ext cx="2133600" cy="273844"/>
          </a:xfrm>
          <a:prstGeom prst="rect">
            <a:avLst/>
          </a:prstGeom>
        </p:spPr>
        <p:txBody>
          <a:bodyPr lIns="91438" tIns="45719" rIns="91438" bIns="45719"/>
          <a:lstStyle/>
          <a:p>
            <a:fld id="{EF3C1316-C9A6-44EC-BCE3-4C97E8B642C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876395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a:prstGeom prst="rect">
            <a:avLst/>
          </a:prstGeom>
        </p:spPr>
        <p:txBody>
          <a:bodyPr lIns="91438" tIns="45719" rIns="91438" bIns="45719"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a:prstGeom prst="rect">
            <a:avLst/>
          </a:prstGeom>
        </p:spPr>
        <p:txBody>
          <a:bodyPr lIns="91438" tIns="45719" rIns="91438" bIns="45719"/>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a:prstGeom prst="rect">
            <a:avLst/>
          </a:prstGeom>
        </p:spPr>
        <p:txBody>
          <a:bodyPr lIns="91438" tIns="45719" rIns="91438" bIns="45719"/>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4"/>
            <a:ext cx="2133600" cy="273844"/>
          </a:xfrm>
          <a:prstGeom prst="rect">
            <a:avLst/>
          </a:prstGeom>
        </p:spPr>
        <p:txBody>
          <a:bodyPr lIns="91438" tIns="45719" rIns="91438" bIns="45719"/>
          <a:lstStyle/>
          <a:p>
            <a:fld id="{8727B44D-B3A3-48E8-A777-4B2A1B1992DD}" type="datetimeFigureOut">
              <a:rPr lang="en-US" smtClean="0">
                <a:solidFill>
                  <a:prstClr val="black"/>
                </a:solidFill>
              </a:rPr>
              <a:pPr/>
              <a:t>1/27/2022</a:t>
            </a:fld>
            <a:endParaRPr lang="en-US">
              <a:solidFill>
                <a:prstClr val="black"/>
              </a:solidFill>
            </a:endParaRPr>
          </a:p>
        </p:txBody>
      </p:sp>
      <p:sp>
        <p:nvSpPr>
          <p:cNvPr id="6" name="Footer Placeholder 5"/>
          <p:cNvSpPr>
            <a:spLocks noGrp="1"/>
          </p:cNvSpPr>
          <p:nvPr>
            <p:ph type="ftr" sz="quarter" idx="11"/>
          </p:nvPr>
        </p:nvSpPr>
        <p:spPr>
          <a:xfrm>
            <a:off x="3124200" y="4767264"/>
            <a:ext cx="2895600" cy="273844"/>
          </a:xfrm>
          <a:prstGeom prst="rect">
            <a:avLst/>
          </a:prstGeom>
        </p:spPr>
        <p:txBody>
          <a:bodyPr lIns="91438" tIns="45719" rIns="91438" bIns="45719"/>
          <a:lstStyle/>
          <a:p>
            <a:endParaRPr lang="en-US">
              <a:solidFill>
                <a:prstClr val="black"/>
              </a:solidFill>
            </a:endParaRPr>
          </a:p>
        </p:txBody>
      </p:sp>
      <p:sp>
        <p:nvSpPr>
          <p:cNvPr id="7" name="Slide Number Placeholder 6"/>
          <p:cNvSpPr>
            <a:spLocks noGrp="1"/>
          </p:cNvSpPr>
          <p:nvPr>
            <p:ph type="sldNum" sz="quarter" idx="12"/>
          </p:nvPr>
        </p:nvSpPr>
        <p:spPr>
          <a:xfrm>
            <a:off x="6553200" y="4767264"/>
            <a:ext cx="2133600" cy="273844"/>
          </a:xfrm>
          <a:prstGeom prst="rect">
            <a:avLst/>
          </a:prstGeom>
        </p:spPr>
        <p:txBody>
          <a:bodyPr lIns="91438" tIns="45719" rIns="91438" bIns="45719"/>
          <a:lstStyle/>
          <a:p>
            <a:fld id="{EF3C1316-C9A6-44EC-BCE3-4C97E8B642C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31796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lIns="91438" tIns="45719" rIns="91438" bIns="45719"/>
          <a:lstStyle/>
          <a:p>
            <a:r>
              <a:rPr lang="en-US"/>
              <a:t>Click to edit Master title style</a:t>
            </a:r>
          </a:p>
        </p:txBody>
      </p:sp>
      <p:sp>
        <p:nvSpPr>
          <p:cNvPr id="3" name="Content Placeholder 2"/>
          <p:cNvSpPr>
            <a:spLocks noGrp="1"/>
          </p:cNvSpPr>
          <p:nvPr>
            <p:ph idx="1"/>
          </p:nvPr>
        </p:nvSpPr>
        <p:spPr>
          <a:xfrm>
            <a:off x="457200" y="1200151"/>
            <a:ext cx="8229600" cy="3394472"/>
          </a:xfrm>
          <a:prstGeom prst="rect">
            <a:avLst/>
          </a:prstGeom>
        </p:spPr>
        <p:txBody>
          <a:bodyPr lIns="91438" tIns="45719" rIns="91438" bIns="4571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lIns="91438" tIns="45719" rIns="91438" bIns="45719"/>
          <a:lstStyle/>
          <a:p>
            <a:fld id="{8727B44D-B3A3-48E8-A777-4B2A1B1992DD}" type="datetimeFigureOut">
              <a:rPr lang="en-US" smtClean="0"/>
              <a:t>1/27/2022</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lIns="91438" tIns="45719" rIns="91438" bIns="45719"/>
          <a:lstStyle/>
          <a:p>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lIns="91438" tIns="45719" rIns="91438" bIns="45719"/>
          <a:lstStyle/>
          <a:p>
            <a:fld id="{EF3C1316-C9A6-44EC-BCE3-4C97E8B642CA}" type="slidenum">
              <a:rPr lang="en-US" smtClean="0"/>
              <a:t>‹#›</a:t>
            </a:fld>
            <a:endParaRPr lang="en-US"/>
          </a:p>
        </p:txBody>
      </p:sp>
    </p:spTree>
    <p:extLst>
      <p:ext uri="{BB962C8B-B14F-4D97-AF65-F5344CB8AC3E}">
        <p14:creationId xmlns:p14="http://schemas.microsoft.com/office/powerpoint/2010/main" val="2129366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a:prstGeom prst="rect">
            <a:avLst/>
          </a:prstGeom>
        </p:spPr>
        <p:txBody>
          <a:bodyPr lIns="91438" tIns="45719" rIns="91438" bIns="45719"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a:prstGeom prst="rect">
            <a:avLst/>
          </a:prstGeom>
        </p:spPr>
        <p:txBody>
          <a:bodyPr lIns="91438" tIns="45719" rIns="91438" bIns="45719"/>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a:prstGeom prst="rect">
            <a:avLst/>
          </a:prstGeom>
        </p:spPr>
        <p:txBody>
          <a:bodyPr lIns="91438" tIns="45719" rIns="91438" bIns="45719"/>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4"/>
            <a:ext cx="2133600" cy="273844"/>
          </a:xfrm>
          <a:prstGeom prst="rect">
            <a:avLst/>
          </a:prstGeom>
        </p:spPr>
        <p:txBody>
          <a:bodyPr lIns="91438" tIns="45719" rIns="91438" bIns="45719"/>
          <a:lstStyle/>
          <a:p>
            <a:fld id="{8727B44D-B3A3-48E8-A777-4B2A1B1992DD}" type="datetimeFigureOut">
              <a:rPr lang="en-US" smtClean="0">
                <a:solidFill>
                  <a:prstClr val="black"/>
                </a:solidFill>
              </a:rPr>
              <a:pPr/>
              <a:t>1/27/2022</a:t>
            </a:fld>
            <a:endParaRPr lang="en-US">
              <a:solidFill>
                <a:prstClr val="black"/>
              </a:solidFill>
            </a:endParaRPr>
          </a:p>
        </p:txBody>
      </p:sp>
      <p:sp>
        <p:nvSpPr>
          <p:cNvPr id="6" name="Footer Placeholder 5"/>
          <p:cNvSpPr>
            <a:spLocks noGrp="1"/>
          </p:cNvSpPr>
          <p:nvPr>
            <p:ph type="ftr" sz="quarter" idx="11"/>
          </p:nvPr>
        </p:nvSpPr>
        <p:spPr>
          <a:xfrm>
            <a:off x="3124200" y="4767264"/>
            <a:ext cx="2895600" cy="273844"/>
          </a:xfrm>
          <a:prstGeom prst="rect">
            <a:avLst/>
          </a:prstGeom>
        </p:spPr>
        <p:txBody>
          <a:bodyPr lIns="91438" tIns="45719" rIns="91438" bIns="45719"/>
          <a:lstStyle/>
          <a:p>
            <a:endParaRPr lang="en-US">
              <a:solidFill>
                <a:prstClr val="black"/>
              </a:solidFill>
            </a:endParaRPr>
          </a:p>
        </p:txBody>
      </p:sp>
      <p:sp>
        <p:nvSpPr>
          <p:cNvPr id="7" name="Slide Number Placeholder 6"/>
          <p:cNvSpPr>
            <a:spLocks noGrp="1"/>
          </p:cNvSpPr>
          <p:nvPr>
            <p:ph type="sldNum" sz="quarter" idx="12"/>
          </p:nvPr>
        </p:nvSpPr>
        <p:spPr>
          <a:xfrm>
            <a:off x="6553200" y="4767264"/>
            <a:ext cx="2133600" cy="273844"/>
          </a:xfrm>
          <a:prstGeom prst="rect">
            <a:avLst/>
          </a:prstGeom>
        </p:spPr>
        <p:txBody>
          <a:bodyPr lIns="91438" tIns="45719" rIns="91438" bIns="45719"/>
          <a:lstStyle/>
          <a:p>
            <a:fld id="{EF3C1316-C9A6-44EC-BCE3-4C97E8B642C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60306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lIns="91438" tIns="45719" rIns="91438" bIns="45719"/>
          <a:lstStyle/>
          <a:p>
            <a:r>
              <a:rPr lang="en-US"/>
              <a:t>Click to edit Master title style</a:t>
            </a:r>
          </a:p>
        </p:txBody>
      </p:sp>
      <p:sp>
        <p:nvSpPr>
          <p:cNvPr id="3" name="Vertical Text Placeholder 2"/>
          <p:cNvSpPr>
            <a:spLocks noGrp="1"/>
          </p:cNvSpPr>
          <p:nvPr>
            <p:ph type="body" orient="vert" idx="1"/>
          </p:nvPr>
        </p:nvSpPr>
        <p:spPr>
          <a:xfrm>
            <a:off x="457200" y="1200151"/>
            <a:ext cx="8229600" cy="3394472"/>
          </a:xfrm>
          <a:prstGeom prst="rect">
            <a:avLst/>
          </a:prstGeom>
        </p:spPr>
        <p:txBody>
          <a:bodyPr vert="eaVert" lIns="91438" tIns="45719" rIns="91438" bIns="4571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lIns="91438" tIns="45719" rIns="91438" bIns="45719"/>
          <a:lstStyle/>
          <a:p>
            <a:fld id="{8727B44D-B3A3-48E8-A777-4B2A1B1992DD}" type="datetimeFigureOut">
              <a:rPr lang="en-US" smtClean="0">
                <a:solidFill>
                  <a:prstClr val="black"/>
                </a:solidFill>
              </a:rPr>
              <a:pPr/>
              <a:t>1/27/2022</a:t>
            </a:fld>
            <a:endParaRPr lang="en-US">
              <a:solidFill>
                <a:prstClr val="black"/>
              </a:solidFil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lIns="91438" tIns="45719" rIns="91438" bIns="45719"/>
          <a:lstStyle/>
          <a:p>
            <a:endParaRPr lang="en-US">
              <a:solidFill>
                <a:prstClr val="black"/>
              </a:solidFill>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lIns="91438" tIns="45719" rIns="91438" bIns="45719"/>
          <a:lstStyle/>
          <a:p>
            <a:fld id="{EF3C1316-C9A6-44EC-BCE3-4C97E8B642C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704350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a:prstGeom prst="rect">
            <a:avLst/>
          </a:prstGeom>
        </p:spPr>
        <p:txBody>
          <a:bodyPr vert="eaVert" lIns="91438" tIns="45719" rIns="91438" bIns="45719"/>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a:prstGeom prst="rect">
            <a:avLst/>
          </a:prstGeom>
        </p:spPr>
        <p:txBody>
          <a:bodyPr vert="eaVert" lIns="91438" tIns="45719" rIns="91438" bIns="4571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lIns="91438" tIns="45719" rIns="91438" bIns="45719"/>
          <a:lstStyle/>
          <a:p>
            <a:fld id="{8727B44D-B3A3-48E8-A777-4B2A1B1992DD}" type="datetimeFigureOut">
              <a:rPr lang="en-US" smtClean="0">
                <a:solidFill>
                  <a:prstClr val="black"/>
                </a:solidFill>
              </a:rPr>
              <a:pPr/>
              <a:t>1/27/2022</a:t>
            </a:fld>
            <a:endParaRPr lang="en-US">
              <a:solidFill>
                <a:prstClr val="black"/>
              </a:solidFil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lIns="91438" tIns="45719" rIns="91438" bIns="45719"/>
          <a:lstStyle/>
          <a:p>
            <a:endParaRPr lang="en-US">
              <a:solidFill>
                <a:prstClr val="black"/>
              </a:solidFill>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lIns="91438" tIns="45719" rIns="91438" bIns="45719"/>
          <a:lstStyle/>
          <a:p>
            <a:fld id="{EF3C1316-C9A6-44EC-BCE3-4C97E8B642C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107021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038514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lIns="91438" tIns="45719" rIns="91438" bIns="45719"/>
          <a:lstStyle/>
          <a:p>
            <a:r>
              <a:rPr lang="en-US"/>
              <a:t>Click to edit Master title style</a:t>
            </a:r>
          </a:p>
        </p:txBody>
      </p:sp>
      <p:sp>
        <p:nvSpPr>
          <p:cNvPr id="3" name="Content Placeholder 2"/>
          <p:cNvSpPr>
            <a:spLocks noGrp="1"/>
          </p:cNvSpPr>
          <p:nvPr>
            <p:ph idx="1"/>
          </p:nvPr>
        </p:nvSpPr>
        <p:spPr>
          <a:xfrm>
            <a:off x="457200" y="1200151"/>
            <a:ext cx="8229600" cy="3394472"/>
          </a:xfrm>
          <a:prstGeom prst="rect">
            <a:avLst/>
          </a:prstGeom>
        </p:spPr>
        <p:txBody>
          <a:bodyPr lIns="91438" tIns="45719" rIns="91438" bIns="4571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lIns="91438" tIns="45719" rIns="91438" bIns="45719"/>
          <a:lstStyle/>
          <a:p>
            <a:fld id="{8727B44D-B3A3-48E8-A777-4B2A1B1992DD}" type="datetimeFigureOut">
              <a:rPr lang="en-US" smtClean="0">
                <a:solidFill>
                  <a:prstClr val="black"/>
                </a:solidFill>
              </a:rPr>
              <a:pPr/>
              <a:t>1/27/2022</a:t>
            </a:fld>
            <a:endParaRPr lang="en-US">
              <a:solidFill>
                <a:prstClr val="black"/>
              </a:solidFil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lIns="91438" tIns="45719" rIns="91438" bIns="45719"/>
          <a:lstStyle/>
          <a:p>
            <a:endParaRPr lang="en-US">
              <a:solidFill>
                <a:prstClr val="black"/>
              </a:solidFill>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lIns="91438" tIns="45719" rIns="91438" bIns="45719"/>
          <a:lstStyle/>
          <a:p>
            <a:fld id="{EF3C1316-C9A6-44EC-BCE3-4C97E8B642C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017172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lIns="91438" tIns="45719" rIns="91438" bIns="45719"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a:prstGeom prst="rect">
            <a:avLst/>
          </a:prstGeom>
        </p:spPr>
        <p:txBody>
          <a:bodyPr lIns="91438" tIns="45719" rIns="91438" bIns="45719"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4767264"/>
            <a:ext cx="2133600" cy="273844"/>
          </a:xfrm>
          <a:prstGeom prst="rect">
            <a:avLst/>
          </a:prstGeom>
        </p:spPr>
        <p:txBody>
          <a:bodyPr lIns="91438" tIns="45719" rIns="91438" bIns="45719"/>
          <a:lstStyle/>
          <a:p>
            <a:fld id="{8727B44D-B3A3-48E8-A777-4B2A1B1992DD}" type="datetimeFigureOut">
              <a:rPr lang="en-US" smtClean="0">
                <a:solidFill>
                  <a:prstClr val="black"/>
                </a:solidFill>
              </a:rPr>
              <a:pPr/>
              <a:t>1/27/2022</a:t>
            </a:fld>
            <a:endParaRPr lang="en-US">
              <a:solidFill>
                <a:prstClr val="black"/>
              </a:solidFil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lIns="91438" tIns="45719" rIns="91438" bIns="45719"/>
          <a:lstStyle/>
          <a:p>
            <a:endParaRPr lang="en-US">
              <a:solidFill>
                <a:prstClr val="black"/>
              </a:solidFill>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lIns="91438" tIns="45719" rIns="91438" bIns="45719"/>
          <a:lstStyle/>
          <a:p>
            <a:fld id="{EF3C1316-C9A6-44EC-BCE3-4C97E8B642C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034554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lIns="91438" tIns="45719" rIns="91438" bIns="45719"/>
          <a:lstStyle/>
          <a:p>
            <a:r>
              <a:rPr lang="en-US"/>
              <a:t>Click to edit Master title style</a:t>
            </a:r>
          </a:p>
        </p:txBody>
      </p:sp>
      <p:sp>
        <p:nvSpPr>
          <p:cNvPr id="3" name="Content Placeholder 2"/>
          <p:cNvSpPr>
            <a:spLocks noGrp="1"/>
          </p:cNvSpPr>
          <p:nvPr>
            <p:ph sz="half" idx="1"/>
          </p:nvPr>
        </p:nvSpPr>
        <p:spPr>
          <a:xfrm>
            <a:off x="457200" y="1200151"/>
            <a:ext cx="4038600" cy="3394472"/>
          </a:xfrm>
          <a:prstGeom prst="rect">
            <a:avLst/>
          </a:prstGeom>
        </p:spPr>
        <p:txBody>
          <a:bodyPr lIns="91438" tIns="45719" rIns="91438" bIns="45719"/>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a:prstGeom prst="rect">
            <a:avLst/>
          </a:prstGeom>
        </p:spPr>
        <p:txBody>
          <a:bodyPr lIns="91438" tIns="45719" rIns="91438" bIns="45719"/>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64"/>
            <a:ext cx="2133600" cy="273844"/>
          </a:xfrm>
          <a:prstGeom prst="rect">
            <a:avLst/>
          </a:prstGeom>
        </p:spPr>
        <p:txBody>
          <a:bodyPr lIns="91438" tIns="45719" rIns="91438" bIns="45719"/>
          <a:lstStyle/>
          <a:p>
            <a:fld id="{8727B44D-B3A3-48E8-A777-4B2A1B1992DD}" type="datetimeFigureOut">
              <a:rPr lang="en-US" smtClean="0">
                <a:solidFill>
                  <a:prstClr val="black"/>
                </a:solidFill>
              </a:rPr>
              <a:pPr/>
              <a:t>1/27/2022</a:t>
            </a:fld>
            <a:endParaRPr lang="en-US">
              <a:solidFill>
                <a:prstClr val="black"/>
              </a:solidFill>
            </a:endParaRPr>
          </a:p>
        </p:txBody>
      </p:sp>
      <p:sp>
        <p:nvSpPr>
          <p:cNvPr id="6" name="Footer Placeholder 5"/>
          <p:cNvSpPr>
            <a:spLocks noGrp="1"/>
          </p:cNvSpPr>
          <p:nvPr>
            <p:ph type="ftr" sz="quarter" idx="11"/>
          </p:nvPr>
        </p:nvSpPr>
        <p:spPr>
          <a:xfrm>
            <a:off x="3124200" y="4767264"/>
            <a:ext cx="2895600" cy="273844"/>
          </a:xfrm>
          <a:prstGeom prst="rect">
            <a:avLst/>
          </a:prstGeom>
        </p:spPr>
        <p:txBody>
          <a:bodyPr lIns="91438" tIns="45719" rIns="91438" bIns="45719"/>
          <a:lstStyle/>
          <a:p>
            <a:endParaRPr lang="en-US">
              <a:solidFill>
                <a:prstClr val="black"/>
              </a:solidFill>
            </a:endParaRPr>
          </a:p>
        </p:txBody>
      </p:sp>
      <p:sp>
        <p:nvSpPr>
          <p:cNvPr id="7" name="Slide Number Placeholder 6"/>
          <p:cNvSpPr>
            <a:spLocks noGrp="1"/>
          </p:cNvSpPr>
          <p:nvPr>
            <p:ph type="sldNum" sz="quarter" idx="12"/>
          </p:nvPr>
        </p:nvSpPr>
        <p:spPr>
          <a:xfrm>
            <a:off x="6553200" y="4767264"/>
            <a:ext cx="2133600" cy="273844"/>
          </a:xfrm>
          <a:prstGeom prst="rect">
            <a:avLst/>
          </a:prstGeom>
        </p:spPr>
        <p:txBody>
          <a:bodyPr lIns="91438" tIns="45719" rIns="91438" bIns="45719"/>
          <a:lstStyle/>
          <a:p>
            <a:fld id="{EF3C1316-C9A6-44EC-BCE3-4C97E8B642C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995514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lIns="91438" tIns="45719" rIns="91438" bIns="45719"/>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a:prstGeom prst="rect">
            <a:avLst/>
          </a:prstGeom>
        </p:spPr>
        <p:txBody>
          <a:bodyPr lIns="91438" tIns="45719" rIns="91438" bIns="45719"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lIns="91438" tIns="45719" rIns="91438" bIns="45719"/>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a:prstGeom prst="rect">
            <a:avLst/>
          </a:prstGeom>
        </p:spPr>
        <p:txBody>
          <a:bodyPr lIns="91438" tIns="45719" rIns="91438" bIns="45719"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a:prstGeom prst="rect">
            <a:avLst/>
          </a:prstGeom>
        </p:spPr>
        <p:txBody>
          <a:bodyPr lIns="91438" tIns="45719" rIns="91438" bIns="45719"/>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4"/>
            <a:ext cx="2133600" cy="273844"/>
          </a:xfrm>
          <a:prstGeom prst="rect">
            <a:avLst/>
          </a:prstGeom>
        </p:spPr>
        <p:txBody>
          <a:bodyPr lIns="91438" tIns="45719" rIns="91438" bIns="45719"/>
          <a:lstStyle/>
          <a:p>
            <a:fld id="{8727B44D-B3A3-48E8-A777-4B2A1B1992DD}" type="datetimeFigureOut">
              <a:rPr lang="en-US" smtClean="0">
                <a:solidFill>
                  <a:prstClr val="black"/>
                </a:solidFill>
              </a:rPr>
              <a:pPr/>
              <a:t>1/27/2022</a:t>
            </a:fld>
            <a:endParaRPr lang="en-US">
              <a:solidFill>
                <a:prstClr val="black"/>
              </a:solidFill>
            </a:endParaRPr>
          </a:p>
        </p:txBody>
      </p:sp>
      <p:sp>
        <p:nvSpPr>
          <p:cNvPr id="8" name="Footer Placeholder 7"/>
          <p:cNvSpPr>
            <a:spLocks noGrp="1"/>
          </p:cNvSpPr>
          <p:nvPr>
            <p:ph type="ftr" sz="quarter" idx="11"/>
          </p:nvPr>
        </p:nvSpPr>
        <p:spPr>
          <a:xfrm>
            <a:off x="3124200" y="4767264"/>
            <a:ext cx="2895600" cy="273844"/>
          </a:xfrm>
          <a:prstGeom prst="rect">
            <a:avLst/>
          </a:prstGeom>
        </p:spPr>
        <p:txBody>
          <a:bodyPr lIns="91438" tIns="45719" rIns="91438" bIns="45719"/>
          <a:lstStyle/>
          <a:p>
            <a:endParaRPr lang="en-US">
              <a:solidFill>
                <a:prstClr val="black"/>
              </a:solidFill>
            </a:endParaRPr>
          </a:p>
        </p:txBody>
      </p:sp>
      <p:sp>
        <p:nvSpPr>
          <p:cNvPr id="9" name="Slide Number Placeholder 8"/>
          <p:cNvSpPr>
            <a:spLocks noGrp="1"/>
          </p:cNvSpPr>
          <p:nvPr>
            <p:ph type="sldNum" sz="quarter" idx="12"/>
          </p:nvPr>
        </p:nvSpPr>
        <p:spPr>
          <a:xfrm>
            <a:off x="6553200" y="4767264"/>
            <a:ext cx="2133600" cy="273844"/>
          </a:xfrm>
          <a:prstGeom prst="rect">
            <a:avLst/>
          </a:prstGeom>
        </p:spPr>
        <p:txBody>
          <a:bodyPr lIns="91438" tIns="45719" rIns="91438" bIns="45719"/>
          <a:lstStyle/>
          <a:p>
            <a:fld id="{EF3C1316-C9A6-44EC-BCE3-4C97E8B642C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599437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lIns="91438" tIns="45719" rIns="91438" bIns="45719"/>
          <a:lstStyle/>
          <a:p>
            <a:r>
              <a:rPr lang="en-US"/>
              <a:t>Click to edit Master title style</a:t>
            </a:r>
          </a:p>
        </p:txBody>
      </p:sp>
      <p:sp>
        <p:nvSpPr>
          <p:cNvPr id="3" name="Date Placeholder 2"/>
          <p:cNvSpPr>
            <a:spLocks noGrp="1"/>
          </p:cNvSpPr>
          <p:nvPr>
            <p:ph type="dt" sz="half" idx="10"/>
          </p:nvPr>
        </p:nvSpPr>
        <p:spPr>
          <a:xfrm>
            <a:off x="457200" y="4767264"/>
            <a:ext cx="2133600" cy="273844"/>
          </a:xfrm>
          <a:prstGeom prst="rect">
            <a:avLst/>
          </a:prstGeom>
        </p:spPr>
        <p:txBody>
          <a:bodyPr lIns="91438" tIns="45719" rIns="91438" bIns="45719"/>
          <a:lstStyle/>
          <a:p>
            <a:fld id="{8727B44D-B3A3-48E8-A777-4B2A1B1992DD}" type="datetimeFigureOut">
              <a:rPr lang="en-US" smtClean="0">
                <a:solidFill>
                  <a:prstClr val="black"/>
                </a:solidFill>
              </a:rPr>
              <a:pPr/>
              <a:t>1/27/2022</a:t>
            </a:fld>
            <a:endParaRPr lang="en-US">
              <a:solidFill>
                <a:prstClr val="black"/>
              </a:solidFill>
            </a:endParaRPr>
          </a:p>
        </p:txBody>
      </p:sp>
      <p:sp>
        <p:nvSpPr>
          <p:cNvPr id="4" name="Footer Placeholder 3"/>
          <p:cNvSpPr>
            <a:spLocks noGrp="1"/>
          </p:cNvSpPr>
          <p:nvPr>
            <p:ph type="ftr" sz="quarter" idx="11"/>
          </p:nvPr>
        </p:nvSpPr>
        <p:spPr>
          <a:xfrm>
            <a:off x="3124200" y="4767264"/>
            <a:ext cx="2895600" cy="273844"/>
          </a:xfrm>
          <a:prstGeom prst="rect">
            <a:avLst/>
          </a:prstGeom>
        </p:spPr>
        <p:txBody>
          <a:bodyPr lIns="91438" tIns="45719" rIns="91438" bIns="45719"/>
          <a:lstStyle/>
          <a:p>
            <a:endParaRPr lang="en-US">
              <a:solidFill>
                <a:prstClr val="black"/>
              </a:solidFill>
            </a:endParaRPr>
          </a:p>
        </p:txBody>
      </p:sp>
      <p:sp>
        <p:nvSpPr>
          <p:cNvPr id="5" name="Slide Number Placeholder 4"/>
          <p:cNvSpPr>
            <a:spLocks noGrp="1"/>
          </p:cNvSpPr>
          <p:nvPr>
            <p:ph type="sldNum" sz="quarter" idx="12"/>
          </p:nvPr>
        </p:nvSpPr>
        <p:spPr>
          <a:xfrm>
            <a:off x="6553200" y="4767264"/>
            <a:ext cx="2133600" cy="273844"/>
          </a:xfrm>
          <a:prstGeom prst="rect">
            <a:avLst/>
          </a:prstGeom>
        </p:spPr>
        <p:txBody>
          <a:bodyPr lIns="91438" tIns="45719" rIns="91438" bIns="45719"/>
          <a:lstStyle/>
          <a:p>
            <a:fld id="{EF3C1316-C9A6-44EC-BCE3-4C97E8B642C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12896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4"/>
            <a:ext cx="2133600" cy="273844"/>
          </a:xfrm>
          <a:prstGeom prst="rect">
            <a:avLst/>
          </a:prstGeom>
        </p:spPr>
        <p:txBody>
          <a:bodyPr lIns="91438" tIns="45719" rIns="91438" bIns="45719"/>
          <a:lstStyle/>
          <a:p>
            <a:fld id="{8727B44D-B3A3-48E8-A777-4B2A1B1992DD}" type="datetimeFigureOut">
              <a:rPr lang="en-US" smtClean="0">
                <a:solidFill>
                  <a:prstClr val="black"/>
                </a:solidFill>
              </a:rPr>
              <a:pPr/>
              <a:t>1/27/2022</a:t>
            </a:fld>
            <a:endParaRPr lang="en-US">
              <a:solidFill>
                <a:prstClr val="black"/>
              </a:solidFill>
            </a:endParaRPr>
          </a:p>
        </p:txBody>
      </p:sp>
      <p:sp>
        <p:nvSpPr>
          <p:cNvPr id="3" name="Footer Placeholder 2"/>
          <p:cNvSpPr>
            <a:spLocks noGrp="1"/>
          </p:cNvSpPr>
          <p:nvPr>
            <p:ph type="ftr" sz="quarter" idx="11"/>
          </p:nvPr>
        </p:nvSpPr>
        <p:spPr>
          <a:xfrm>
            <a:off x="3124200" y="4767264"/>
            <a:ext cx="2895600" cy="273844"/>
          </a:xfrm>
          <a:prstGeom prst="rect">
            <a:avLst/>
          </a:prstGeom>
        </p:spPr>
        <p:txBody>
          <a:bodyPr lIns="91438" tIns="45719" rIns="91438" bIns="45719"/>
          <a:lstStyle/>
          <a:p>
            <a:endParaRPr lang="en-US">
              <a:solidFill>
                <a:prstClr val="black"/>
              </a:solidFill>
            </a:endParaRPr>
          </a:p>
        </p:txBody>
      </p:sp>
      <p:sp>
        <p:nvSpPr>
          <p:cNvPr id="4" name="Slide Number Placeholder 3"/>
          <p:cNvSpPr>
            <a:spLocks noGrp="1"/>
          </p:cNvSpPr>
          <p:nvPr>
            <p:ph type="sldNum" sz="quarter" idx="12"/>
          </p:nvPr>
        </p:nvSpPr>
        <p:spPr>
          <a:xfrm>
            <a:off x="6553200" y="4767264"/>
            <a:ext cx="2133600" cy="273844"/>
          </a:xfrm>
          <a:prstGeom prst="rect">
            <a:avLst/>
          </a:prstGeom>
        </p:spPr>
        <p:txBody>
          <a:bodyPr lIns="91438" tIns="45719" rIns="91438" bIns="45719"/>
          <a:lstStyle/>
          <a:p>
            <a:fld id="{EF3C1316-C9A6-44EC-BCE3-4C97E8B642C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87639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lIns="91438" tIns="45719" rIns="91438" bIns="45719"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a:prstGeom prst="rect">
            <a:avLst/>
          </a:prstGeom>
        </p:spPr>
        <p:txBody>
          <a:bodyPr lIns="91438" tIns="45719" rIns="91438" bIns="45719"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4767264"/>
            <a:ext cx="2133600" cy="273844"/>
          </a:xfrm>
          <a:prstGeom prst="rect">
            <a:avLst/>
          </a:prstGeom>
        </p:spPr>
        <p:txBody>
          <a:bodyPr lIns="91438" tIns="45719" rIns="91438" bIns="45719"/>
          <a:lstStyle/>
          <a:p>
            <a:fld id="{8727B44D-B3A3-48E8-A777-4B2A1B1992DD}" type="datetimeFigureOut">
              <a:rPr lang="en-US" smtClean="0"/>
              <a:t>1/27/2022</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lIns="91438" tIns="45719" rIns="91438" bIns="45719"/>
          <a:lstStyle/>
          <a:p>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lIns="91438" tIns="45719" rIns="91438" bIns="45719"/>
          <a:lstStyle/>
          <a:p>
            <a:fld id="{EF3C1316-C9A6-44EC-BCE3-4C97E8B642CA}" type="slidenum">
              <a:rPr lang="en-US" smtClean="0"/>
              <a:t>‹#›</a:t>
            </a:fld>
            <a:endParaRPr lang="en-US"/>
          </a:p>
        </p:txBody>
      </p:sp>
    </p:spTree>
    <p:extLst>
      <p:ext uri="{BB962C8B-B14F-4D97-AF65-F5344CB8AC3E}">
        <p14:creationId xmlns:p14="http://schemas.microsoft.com/office/powerpoint/2010/main" val="17277670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a:prstGeom prst="rect">
            <a:avLst/>
          </a:prstGeom>
        </p:spPr>
        <p:txBody>
          <a:bodyPr lIns="91438" tIns="45719" rIns="91438" bIns="45719"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a:prstGeom prst="rect">
            <a:avLst/>
          </a:prstGeom>
        </p:spPr>
        <p:txBody>
          <a:bodyPr lIns="91438" tIns="45719" rIns="91438" bIns="45719"/>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a:prstGeom prst="rect">
            <a:avLst/>
          </a:prstGeom>
        </p:spPr>
        <p:txBody>
          <a:bodyPr lIns="91438" tIns="45719" rIns="91438" bIns="45719"/>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4"/>
            <a:ext cx="2133600" cy="273844"/>
          </a:xfrm>
          <a:prstGeom prst="rect">
            <a:avLst/>
          </a:prstGeom>
        </p:spPr>
        <p:txBody>
          <a:bodyPr lIns="91438" tIns="45719" rIns="91438" bIns="45719"/>
          <a:lstStyle/>
          <a:p>
            <a:fld id="{8727B44D-B3A3-48E8-A777-4B2A1B1992DD}" type="datetimeFigureOut">
              <a:rPr lang="en-US" smtClean="0">
                <a:solidFill>
                  <a:prstClr val="black"/>
                </a:solidFill>
              </a:rPr>
              <a:pPr/>
              <a:t>1/27/2022</a:t>
            </a:fld>
            <a:endParaRPr lang="en-US">
              <a:solidFill>
                <a:prstClr val="black"/>
              </a:solidFill>
            </a:endParaRPr>
          </a:p>
        </p:txBody>
      </p:sp>
      <p:sp>
        <p:nvSpPr>
          <p:cNvPr id="6" name="Footer Placeholder 5"/>
          <p:cNvSpPr>
            <a:spLocks noGrp="1"/>
          </p:cNvSpPr>
          <p:nvPr>
            <p:ph type="ftr" sz="quarter" idx="11"/>
          </p:nvPr>
        </p:nvSpPr>
        <p:spPr>
          <a:xfrm>
            <a:off x="3124200" y="4767264"/>
            <a:ext cx="2895600" cy="273844"/>
          </a:xfrm>
          <a:prstGeom prst="rect">
            <a:avLst/>
          </a:prstGeom>
        </p:spPr>
        <p:txBody>
          <a:bodyPr lIns="91438" tIns="45719" rIns="91438" bIns="45719"/>
          <a:lstStyle/>
          <a:p>
            <a:endParaRPr lang="en-US">
              <a:solidFill>
                <a:prstClr val="black"/>
              </a:solidFill>
            </a:endParaRPr>
          </a:p>
        </p:txBody>
      </p:sp>
      <p:sp>
        <p:nvSpPr>
          <p:cNvPr id="7" name="Slide Number Placeholder 6"/>
          <p:cNvSpPr>
            <a:spLocks noGrp="1"/>
          </p:cNvSpPr>
          <p:nvPr>
            <p:ph type="sldNum" sz="quarter" idx="12"/>
          </p:nvPr>
        </p:nvSpPr>
        <p:spPr>
          <a:xfrm>
            <a:off x="6553200" y="4767264"/>
            <a:ext cx="2133600" cy="273844"/>
          </a:xfrm>
          <a:prstGeom prst="rect">
            <a:avLst/>
          </a:prstGeom>
        </p:spPr>
        <p:txBody>
          <a:bodyPr lIns="91438" tIns="45719" rIns="91438" bIns="45719"/>
          <a:lstStyle/>
          <a:p>
            <a:fld id="{EF3C1316-C9A6-44EC-BCE3-4C97E8B642C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317965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a:prstGeom prst="rect">
            <a:avLst/>
          </a:prstGeom>
        </p:spPr>
        <p:txBody>
          <a:bodyPr lIns="91438" tIns="45719" rIns="91438" bIns="45719"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a:prstGeom prst="rect">
            <a:avLst/>
          </a:prstGeom>
        </p:spPr>
        <p:txBody>
          <a:bodyPr lIns="91438" tIns="45719" rIns="91438" bIns="45719"/>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a:prstGeom prst="rect">
            <a:avLst/>
          </a:prstGeom>
        </p:spPr>
        <p:txBody>
          <a:bodyPr lIns="91438" tIns="45719" rIns="91438" bIns="45719"/>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4"/>
            <a:ext cx="2133600" cy="273844"/>
          </a:xfrm>
          <a:prstGeom prst="rect">
            <a:avLst/>
          </a:prstGeom>
        </p:spPr>
        <p:txBody>
          <a:bodyPr lIns="91438" tIns="45719" rIns="91438" bIns="45719"/>
          <a:lstStyle/>
          <a:p>
            <a:fld id="{8727B44D-B3A3-48E8-A777-4B2A1B1992DD}" type="datetimeFigureOut">
              <a:rPr lang="en-US" smtClean="0">
                <a:solidFill>
                  <a:prstClr val="black"/>
                </a:solidFill>
              </a:rPr>
              <a:pPr/>
              <a:t>1/27/2022</a:t>
            </a:fld>
            <a:endParaRPr lang="en-US">
              <a:solidFill>
                <a:prstClr val="black"/>
              </a:solidFill>
            </a:endParaRPr>
          </a:p>
        </p:txBody>
      </p:sp>
      <p:sp>
        <p:nvSpPr>
          <p:cNvPr id="6" name="Footer Placeholder 5"/>
          <p:cNvSpPr>
            <a:spLocks noGrp="1"/>
          </p:cNvSpPr>
          <p:nvPr>
            <p:ph type="ftr" sz="quarter" idx="11"/>
          </p:nvPr>
        </p:nvSpPr>
        <p:spPr>
          <a:xfrm>
            <a:off x="3124200" y="4767264"/>
            <a:ext cx="2895600" cy="273844"/>
          </a:xfrm>
          <a:prstGeom prst="rect">
            <a:avLst/>
          </a:prstGeom>
        </p:spPr>
        <p:txBody>
          <a:bodyPr lIns="91438" tIns="45719" rIns="91438" bIns="45719"/>
          <a:lstStyle/>
          <a:p>
            <a:endParaRPr lang="en-US">
              <a:solidFill>
                <a:prstClr val="black"/>
              </a:solidFill>
            </a:endParaRPr>
          </a:p>
        </p:txBody>
      </p:sp>
      <p:sp>
        <p:nvSpPr>
          <p:cNvPr id="7" name="Slide Number Placeholder 6"/>
          <p:cNvSpPr>
            <a:spLocks noGrp="1"/>
          </p:cNvSpPr>
          <p:nvPr>
            <p:ph type="sldNum" sz="quarter" idx="12"/>
          </p:nvPr>
        </p:nvSpPr>
        <p:spPr>
          <a:xfrm>
            <a:off x="6553200" y="4767264"/>
            <a:ext cx="2133600" cy="273844"/>
          </a:xfrm>
          <a:prstGeom prst="rect">
            <a:avLst/>
          </a:prstGeom>
        </p:spPr>
        <p:txBody>
          <a:bodyPr lIns="91438" tIns="45719" rIns="91438" bIns="45719"/>
          <a:lstStyle/>
          <a:p>
            <a:fld id="{EF3C1316-C9A6-44EC-BCE3-4C97E8B642C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603067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lIns="91438" tIns="45719" rIns="91438" bIns="45719"/>
          <a:lstStyle/>
          <a:p>
            <a:r>
              <a:rPr lang="en-US"/>
              <a:t>Click to edit Master title style</a:t>
            </a:r>
          </a:p>
        </p:txBody>
      </p:sp>
      <p:sp>
        <p:nvSpPr>
          <p:cNvPr id="3" name="Vertical Text Placeholder 2"/>
          <p:cNvSpPr>
            <a:spLocks noGrp="1"/>
          </p:cNvSpPr>
          <p:nvPr>
            <p:ph type="body" orient="vert" idx="1"/>
          </p:nvPr>
        </p:nvSpPr>
        <p:spPr>
          <a:xfrm>
            <a:off x="457200" y="1200151"/>
            <a:ext cx="8229600" cy="3394472"/>
          </a:xfrm>
          <a:prstGeom prst="rect">
            <a:avLst/>
          </a:prstGeom>
        </p:spPr>
        <p:txBody>
          <a:bodyPr vert="eaVert" lIns="91438" tIns="45719" rIns="91438" bIns="4571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lIns="91438" tIns="45719" rIns="91438" bIns="45719"/>
          <a:lstStyle/>
          <a:p>
            <a:fld id="{8727B44D-B3A3-48E8-A777-4B2A1B1992DD}" type="datetimeFigureOut">
              <a:rPr lang="en-US" smtClean="0">
                <a:solidFill>
                  <a:prstClr val="black"/>
                </a:solidFill>
              </a:rPr>
              <a:pPr/>
              <a:t>1/27/2022</a:t>
            </a:fld>
            <a:endParaRPr lang="en-US">
              <a:solidFill>
                <a:prstClr val="black"/>
              </a:solidFil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lIns="91438" tIns="45719" rIns="91438" bIns="45719"/>
          <a:lstStyle/>
          <a:p>
            <a:endParaRPr lang="en-US">
              <a:solidFill>
                <a:prstClr val="black"/>
              </a:solidFill>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lIns="91438" tIns="45719" rIns="91438" bIns="45719"/>
          <a:lstStyle/>
          <a:p>
            <a:fld id="{EF3C1316-C9A6-44EC-BCE3-4C97E8B642C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704350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a:prstGeom prst="rect">
            <a:avLst/>
          </a:prstGeom>
        </p:spPr>
        <p:txBody>
          <a:bodyPr vert="eaVert" lIns="91438" tIns="45719" rIns="91438" bIns="45719"/>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a:prstGeom prst="rect">
            <a:avLst/>
          </a:prstGeom>
        </p:spPr>
        <p:txBody>
          <a:bodyPr vert="eaVert" lIns="91438" tIns="45719" rIns="91438" bIns="4571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lIns="91438" tIns="45719" rIns="91438" bIns="45719"/>
          <a:lstStyle/>
          <a:p>
            <a:fld id="{8727B44D-B3A3-48E8-A777-4B2A1B1992DD}" type="datetimeFigureOut">
              <a:rPr lang="en-US" smtClean="0">
                <a:solidFill>
                  <a:prstClr val="black"/>
                </a:solidFill>
              </a:rPr>
              <a:pPr/>
              <a:t>1/27/2022</a:t>
            </a:fld>
            <a:endParaRPr lang="en-US">
              <a:solidFill>
                <a:prstClr val="black"/>
              </a:solidFil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lIns="91438" tIns="45719" rIns="91438" bIns="45719"/>
          <a:lstStyle/>
          <a:p>
            <a:endParaRPr lang="en-US">
              <a:solidFill>
                <a:prstClr val="black"/>
              </a:solidFill>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lIns="91438" tIns="45719" rIns="91438" bIns="45719"/>
          <a:lstStyle/>
          <a:p>
            <a:fld id="{EF3C1316-C9A6-44EC-BCE3-4C97E8B642C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107021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038514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lIns="91438" tIns="45719" rIns="91438" bIns="45719"/>
          <a:lstStyle/>
          <a:p>
            <a:r>
              <a:rPr lang="en-US"/>
              <a:t>Click to edit Master title style</a:t>
            </a:r>
          </a:p>
        </p:txBody>
      </p:sp>
      <p:sp>
        <p:nvSpPr>
          <p:cNvPr id="3" name="Content Placeholder 2"/>
          <p:cNvSpPr>
            <a:spLocks noGrp="1"/>
          </p:cNvSpPr>
          <p:nvPr>
            <p:ph idx="1"/>
          </p:nvPr>
        </p:nvSpPr>
        <p:spPr>
          <a:xfrm>
            <a:off x="457200" y="1200151"/>
            <a:ext cx="8229600" cy="3394472"/>
          </a:xfrm>
          <a:prstGeom prst="rect">
            <a:avLst/>
          </a:prstGeom>
        </p:spPr>
        <p:txBody>
          <a:bodyPr lIns="91438" tIns="45719" rIns="91438" bIns="4571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lIns="91438" tIns="45719" rIns="91438" bIns="45719"/>
          <a:lstStyle/>
          <a:p>
            <a:fld id="{8727B44D-B3A3-48E8-A777-4B2A1B1992DD}" type="datetimeFigureOut">
              <a:rPr lang="en-US" smtClean="0">
                <a:solidFill>
                  <a:prstClr val="black"/>
                </a:solidFill>
              </a:rPr>
              <a:pPr/>
              <a:t>1/27/2022</a:t>
            </a:fld>
            <a:endParaRPr lang="en-US">
              <a:solidFill>
                <a:prstClr val="black"/>
              </a:solidFil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lIns="91438" tIns="45719" rIns="91438" bIns="45719"/>
          <a:lstStyle/>
          <a:p>
            <a:endParaRPr lang="en-US">
              <a:solidFill>
                <a:prstClr val="black"/>
              </a:solidFill>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lIns="91438" tIns="45719" rIns="91438" bIns="45719"/>
          <a:lstStyle/>
          <a:p>
            <a:fld id="{EF3C1316-C9A6-44EC-BCE3-4C97E8B642C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017172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lIns="91438" tIns="45719" rIns="91438" bIns="45719"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a:prstGeom prst="rect">
            <a:avLst/>
          </a:prstGeom>
        </p:spPr>
        <p:txBody>
          <a:bodyPr lIns="91438" tIns="45719" rIns="91438" bIns="45719"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4767264"/>
            <a:ext cx="2133600" cy="273844"/>
          </a:xfrm>
          <a:prstGeom prst="rect">
            <a:avLst/>
          </a:prstGeom>
        </p:spPr>
        <p:txBody>
          <a:bodyPr lIns="91438" tIns="45719" rIns="91438" bIns="45719"/>
          <a:lstStyle/>
          <a:p>
            <a:fld id="{8727B44D-B3A3-48E8-A777-4B2A1B1992DD}" type="datetimeFigureOut">
              <a:rPr lang="en-US" smtClean="0">
                <a:solidFill>
                  <a:prstClr val="black"/>
                </a:solidFill>
              </a:rPr>
              <a:pPr/>
              <a:t>1/27/2022</a:t>
            </a:fld>
            <a:endParaRPr lang="en-US">
              <a:solidFill>
                <a:prstClr val="black"/>
              </a:solidFil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lIns="91438" tIns="45719" rIns="91438" bIns="45719"/>
          <a:lstStyle/>
          <a:p>
            <a:endParaRPr lang="en-US">
              <a:solidFill>
                <a:prstClr val="black"/>
              </a:solidFill>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lIns="91438" tIns="45719" rIns="91438" bIns="45719"/>
          <a:lstStyle/>
          <a:p>
            <a:fld id="{EF3C1316-C9A6-44EC-BCE3-4C97E8B642C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034554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lIns="91438" tIns="45719" rIns="91438" bIns="45719"/>
          <a:lstStyle/>
          <a:p>
            <a:r>
              <a:rPr lang="en-US"/>
              <a:t>Click to edit Master title style</a:t>
            </a:r>
          </a:p>
        </p:txBody>
      </p:sp>
      <p:sp>
        <p:nvSpPr>
          <p:cNvPr id="3" name="Content Placeholder 2"/>
          <p:cNvSpPr>
            <a:spLocks noGrp="1"/>
          </p:cNvSpPr>
          <p:nvPr>
            <p:ph sz="half" idx="1"/>
          </p:nvPr>
        </p:nvSpPr>
        <p:spPr>
          <a:xfrm>
            <a:off x="457200" y="1200151"/>
            <a:ext cx="4038600" cy="3394472"/>
          </a:xfrm>
          <a:prstGeom prst="rect">
            <a:avLst/>
          </a:prstGeom>
        </p:spPr>
        <p:txBody>
          <a:bodyPr lIns="91438" tIns="45719" rIns="91438" bIns="45719"/>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a:prstGeom prst="rect">
            <a:avLst/>
          </a:prstGeom>
        </p:spPr>
        <p:txBody>
          <a:bodyPr lIns="91438" tIns="45719" rIns="91438" bIns="45719"/>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64"/>
            <a:ext cx="2133600" cy="273844"/>
          </a:xfrm>
          <a:prstGeom prst="rect">
            <a:avLst/>
          </a:prstGeom>
        </p:spPr>
        <p:txBody>
          <a:bodyPr lIns="91438" tIns="45719" rIns="91438" bIns="45719"/>
          <a:lstStyle/>
          <a:p>
            <a:fld id="{8727B44D-B3A3-48E8-A777-4B2A1B1992DD}" type="datetimeFigureOut">
              <a:rPr lang="en-US" smtClean="0">
                <a:solidFill>
                  <a:prstClr val="black"/>
                </a:solidFill>
              </a:rPr>
              <a:pPr/>
              <a:t>1/27/2022</a:t>
            </a:fld>
            <a:endParaRPr lang="en-US">
              <a:solidFill>
                <a:prstClr val="black"/>
              </a:solidFill>
            </a:endParaRPr>
          </a:p>
        </p:txBody>
      </p:sp>
      <p:sp>
        <p:nvSpPr>
          <p:cNvPr id="6" name="Footer Placeholder 5"/>
          <p:cNvSpPr>
            <a:spLocks noGrp="1"/>
          </p:cNvSpPr>
          <p:nvPr>
            <p:ph type="ftr" sz="quarter" idx="11"/>
          </p:nvPr>
        </p:nvSpPr>
        <p:spPr>
          <a:xfrm>
            <a:off x="3124200" y="4767264"/>
            <a:ext cx="2895600" cy="273844"/>
          </a:xfrm>
          <a:prstGeom prst="rect">
            <a:avLst/>
          </a:prstGeom>
        </p:spPr>
        <p:txBody>
          <a:bodyPr lIns="91438" tIns="45719" rIns="91438" bIns="45719"/>
          <a:lstStyle/>
          <a:p>
            <a:endParaRPr lang="en-US">
              <a:solidFill>
                <a:prstClr val="black"/>
              </a:solidFill>
            </a:endParaRPr>
          </a:p>
        </p:txBody>
      </p:sp>
      <p:sp>
        <p:nvSpPr>
          <p:cNvPr id="7" name="Slide Number Placeholder 6"/>
          <p:cNvSpPr>
            <a:spLocks noGrp="1"/>
          </p:cNvSpPr>
          <p:nvPr>
            <p:ph type="sldNum" sz="quarter" idx="12"/>
          </p:nvPr>
        </p:nvSpPr>
        <p:spPr>
          <a:xfrm>
            <a:off x="6553200" y="4767264"/>
            <a:ext cx="2133600" cy="273844"/>
          </a:xfrm>
          <a:prstGeom prst="rect">
            <a:avLst/>
          </a:prstGeom>
        </p:spPr>
        <p:txBody>
          <a:bodyPr lIns="91438" tIns="45719" rIns="91438" bIns="45719"/>
          <a:lstStyle/>
          <a:p>
            <a:fld id="{EF3C1316-C9A6-44EC-BCE3-4C97E8B642C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995514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lIns="91438" tIns="45719" rIns="91438" bIns="45719"/>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a:prstGeom prst="rect">
            <a:avLst/>
          </a:prstGeom>
        </p:spPr>
        <p:txBody>
          <a:bodyPr lIns="91438" tIns="45719" rIns="91438" bIns="45719"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lIns="91438" tIns="45719" rIns="91438" bIns="45719"/>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a:prstGeom prst="rect">
            <a:avLst/>
          </a:prstGeom>
        </p:spPr>
        <p:txBody>
          <a:bodyPr lIns="91438" tIns="45719" rIns="91438" bIns="45719"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a:prstGeom prst="rect">
            <a:avLst/>
          </a:prstGeom>
        </p:spPr>
        <p:txBody>
          <a:bodyPr lIns="91438" tIns="45719" rIns="91438" bIns="45719"/>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4"/>
            <a:ext cx="2133600" cy="273844"/>
          </a:xfrm>
          <a:prstGeom prst="rect">
            <a:avLst/>
          </a:prstGeom>
        </p:spPr>
        <p:txBody>
          <a:bodyPr lIns="91438" tIns="45719" rIns="91438" bIns="45719"/>
          <a:lstStyle/>
          <a:p>
            <a:fld id="{8727B44D-B3A3-48E8-A777-4B2A1B1992DD}" type="datetimeFigureOut">
              <a:rPr lang="en-US" smtClean="0">
                <a:solidFill>
                  <a:prstClr val="black"/>
                </a:solidFill>
              </a:rPr>
              <a:pPr/>
              <a:t>1/27/2022</a:t>
            </a:fld>
            <a:endParaRPr lang="en-US">
              <a:solidFill>
                <a:prstClr val="black"/>
              </a:solidFill>
            </a:endParaRPr>
          </a:p>
        </p:txBody>
      </p:sp>
      <p:sp>
        <p:nvSpPr>
          <p:cNvPr id="8" name="Footer Placeholder 7"/>
          <p:cNvSpPr>
            <a:spLocks noGrp="1"/>
          </p:cNvSpPr>
          <p:nvPr>
            <p:ph type="ftr" sz="quarter" idx="11"/>
          </p:nvPr>
        </p:nvSpPr>
        <p:spPr>
          <a:xfrm>
            <a:off x="3124200" y="4767264"/>
            <a:ext cx="2895600" cy="273844"/>
          </a:xfrm>
          <a:prstGeom prst="rect">
            <a:avLst/>
          </a:prstGeom>
        </p:spPr>
        <p:txBody>
          <a:bodyPr lIns="91438" tIns="45719" rIns="91438" bIns="45719"/>
          <a:lstStyle/>
          <a:p>
            <a:endParaRPr lang="en-US">
              <a:solidFill>
                <a:prstClr val="black"/>
              </a:solidFill>
            </a:endParaRPr>
          </a:p>
        </p:txBody>
      </p:sp>
      <p:sp>
        <p:nvSpPr>
          <p:cNvPr id="9" name="Slide Number Placeholder 8"/>
          <p:cNvSpPr>
            <a:spLocks noGrp="1"/>
          </p:cNvSpPr>
          <p:nvPr>
            <p:ph type="sldNum" sz="quarter" idx="12"/>
          </p:nvPr>
        </p:nvSpPr>
        <p:spPr>
          <a:xfrm>
            <a:off x="6553200" y="4767264"/>
            <a:ext cx="2133600" cy="273844"/>
          </a:xfrm>
          <a:prstGeom prst="rect">
            <a:avLst/>
          </a:prstGeom>
        </p:spPr>
        <p:txBody>
          <a:bodyPr lIns="91438" tIns="45719" rIns="91438" bIns="45719"/>
          <a:lstStyle/>
          <a:p>
            <a:fld id="{EF3C1316-C9A6-44EC-BCE3-4C97E8B642C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599437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lIns="91438" tIns="45719" rIns="91438" bIns="45719"/>
          <a:lstStyle/>
          <a:p>
            <a:r>
              <a:rPr lang="en-US"/>
              <a:t>Click to edit Master title style</a:t>
            </a:r>
          </a:p>
        </p:txBody>
      </p:sp>
      <p:sp>
        <p:nvSpPr>
          <p:cNvPr id="3" name="Date Placeholder 2"/>
          <p:cNvSpPr>
            <a:spLocks noGrp="1"/>
          </p:cNvSpPr>
          <p:nvPr>
            <p:ph type="dt" sz="half" idx="10"/>
          </p:nvPr>
        </p:nvSpPr>
        <p:spPr>
          <a:xfrm>
            <a:off x="457200" y="4767264"/>
            <a:ext cx="2133600" cy="273844"/>
          </a:xfrm>
          <a:prstGeom prst="rect">
            <a:avLst/>
          </a:prstGeom>
        </p:spPr>
        <p:txBody>
          <a:bodyPr lIns="91438" tIns="45719" rIns="91438" bIns="45719"/>
          <a:lstStyle/>
          <a:p>
            <a:fld id="{8727B44D-B3A3-48E8-A777-4B2A1B1992DD}" type="datetimeFigureOut">
              <a:rPr lang="en-US" smtClean="0">
                <a:solidFill>
                  <a:prstClr val="black"/>
                </a:solidFill>
              </a:rPr>
              <a:pPr/>
              <a:t>1/27/2022</a:t>
            </a:fld>
            <a:endParaRPr lang="en-US">
              <a:solidFill>
                <a:prstClr val="black"/>
              </a:solidFill>
            </a:endParaRPr>
          </a:p>
        </p:txBody>
      </p:sp>
      <p:sp>
        <p:nvSpPr>
          <p:cNvPr id="4" name="Footer Placeholder 3"/>
          <p:cNvSpPr>
            <a:spLocks noGrp="1"/>
          </p:cNvSpPr>
          <p:nvPr>
            <p:ph type="ftr" sz="quarter" idx="11"/>
          </p:nvPr>
        </p:nvSpPr>
        <p:spPr>
          <a:xfrm>
            <a:off x="3124200" y="4767264"/>
            <a:ext cx="2895600" cy="273844"/>
          </a:xfrm>
          <a:prstGeom prst="rect">
            <a:avLst/>
          </a:prstGeom>
        </p:spPr>
        <p:txBody>
          <a:bodyPr lIns="91438" tIns="45719" rIns="91438" bIns="45719"/>
          <a:lstStyle/>
          <a:p>
            <a:endParaRPr lang="en-US">
              <a:solidFill>
                <a:prstClr val="black"/>
              </a:solidFill>
            </a:endParaRPr>
          </a:p>
        </p:txBody>
      </p:sp>
      <p:sp>
        <p:nvSpPr>
          <p:cNvPr id="5" name="Slide Number Placeholder 4"/>
          <p:cNvSpPr>
            <a:spLocks noGrp="1"/>
          </p:cNvSpPr>
          <p:nvPr>
            <p:ph type="sldNum" sz="quarter" idx="12"/>
          </p:nvPr>
        </p:nvSpPr>
        <p:spPr>
          <a:xfrm>
            <a:off x="6553200" y="4767264"/>
            <a:ext cx="2133600" cy="273844"/>
          </a:xfrm>
          <a:prstGeom prst="rect">
            <a:avLst/>
          </a:prstGeom>
        </p:spPr>
        <p:txBody>
          <a:bodyPr lIns="91438" tIns="45719" rIns="91438" bIns="45719"/>
          <a:lstStyle/>
          <a:p>
            <a:fld id="{EF3C1316-C9A6-44EC-BCE3-4C97E8B642C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1289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lIns="91438" tIns="45719" rIns="91438" bIns="45719"/>
          <a:lstStyle/>
          <a:p>
            <a:r>
              <a:rPr lang="en-US"/>
              <a:t>Click to edit Master title style</a:t>
            </a:r>
          </a:p>
        </p:txBody>
      </p:sp>
      <p:sp>
        <p:nvSpPr>
          <p:cNvPr id="3" name="Content Placeholder 2"/>
          <p:cNvSpPr>
            <a:spLocks noGrp="1"/>
          </p:cNvSpPr>
          <p:nvPr>
            <p:ph sz="half" idx="1"/>
          </p:nvPr>
        </p:nvSpPr>
        <p:spPr>
          <a:xfrm>
            <a:off x="457200" y="1200151"/>
            <a:ext cx="4038600" cy="3394472"/>
          </a:xfrm>
          <a:prstGeom prst="rect">
            <a:avLst/>
          </a:prstGeom>
        </p:spPr>
        <p:txBody>
          <a:bodyPr lIns="91438" tIns="45719" rIns="91438" bIns="45719"/>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a:prstGeom prst="rect">
            <a:avLst/>
          </a:prstGeom>
        </p:spPr>
        <p:txBody>
          <a:bodyPr lIns="91438" tIns="45719" rIns="91438" bIns="45719"/>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64"/>
            <a:ext cx="2133600" cy="273844"/>
          </a:xfrm>
          <a:prstGeom prst="rect">
            <a:avLst/>
          </a:prstGeom>
        </p:spPr>
        <p:txBody>
          <a:bodyPr lIns="91438" tIns="45719" rIns="91438" bIns="45719"/>
          <a:lstStyle/>
          <a:p>
            <a:fld id="{8727B44D-B3A3-48E8-A777-4B2A1B1992DD}" type="datetimeFigureOut">
              <a:rPr lang="en-US" smtClean="0"/>
              <a:t>1/27/2022</a:t>
            </a:fld>
            <a:endParaRPr lang="en-US"/>
          </a:p>
        </p:txBody>
      </p:sp>
      <p:sp>
        <p:nvSpPr>
          <p:cNvPr id="6" name="Footer Placeholder 5"/>
          <p:cNvSpPr>
            <a:spLocks noGrp="1"/>
          </p:cNvSpPr>
          <p:nvPr>
            <p:ph type="ftr" sz="quarter" idx="11"/>
          </p:nvPr>
        </p:nvSpPr>
        <p:spPr>
          <a:xfrm>
            <a:off x="3124200" y="4767264"/>
            <a:ext cx="2895600" cy="273844"/>
          </a:xfrm>
          <a:prstGeom prst="rect">
            <a:avLst/>
          </a:prstGeom>
        </p:spPr>
        <p:txBody>
          <a:bodyPr lIns="91438" tIns="45719" rIns="91438" bIns="45719"/>
          <a:lstStyle/>
          <a:p>
            <a:endParaRPr lang="en-US"/>
          </a:p>
        </p:txBody>
      </p:sp>
      <p:sp>
        <p:nvSpPr>
          <p:cNvPr id="7" name="Slide Number Placeholder 6"/>
          <p:cNvSpPr>
            <a:spLocks noGrp="1"/>
          </p:cNvSpPr>
          <p:nvPr>
            <p:ph type="sldNum" sz="quarter" idx="12"/>
          </p:nvPr>
        </p:nvSpPr>
        <p:spPr>
          <a:xfrm>
            <a:off x="6553200" y="4767264"/>
            <a:ext cx="2133600" cy="273844"/>
          </a:xfrm>
          <a:prstGeom prst="rect">
            <a:avLst/>
          </a:prstGeom>
        </p:spPr>
        <p:txBody>
          <a:bodyPr lIns="91438" tIns="45719" rIns="91438" bIns="45719"/>
          <a:lstStyle/>
          <a:p>
            <a:fld id="{EF3C1316-C9A6-44EC-BCE3-4C97E8B642CA}" type="slidenum">
              <a:rPr lang="en-US" smtClean="0"/>
              <a:t>‹#›</a:t>
            </a:fld>
            <a:endParaRPr lang="en-US"/>
          </a:p>
        </p:txBody>
      </p:sp>
    </p:spTree>
    <p:extLst>
      <p:ext uri="{BB962C8B-B14F-4D97-AF65-F5344CB8AC3E}">
        <p14:creationId xmlns:p14="http://schemas.microsoft.com/office/powerpoint/2010/main" val="33622060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4"/>
            <a:ext cx="2133600" cy="273844"/>
          </a:xfrm>
          <a:prstGeom prst="rect">
            <a:avLst/>
          </a:prstGeom>
        </p:spPr>
        <p:txBody>
          <a:bodyPr lIns="91438" tIns="45719" rIns="91438" bIns="45719"/>
          <a:lstStyle/>
          <a:p>
            <a:fld id="{8727B44D-B3A3-48E8-A777-4B2A1B1992DD}" type="datetimeFigureOut">
              <a:rPr lang="en-US" smtClean="0">
                <a:solidFill>
                  <a:prstClr val="black"/>
                </a:solidFill>
              </a:rPr>
              <a:pPr/>
              <a:t>1/27/2022</a:t>
            </a:fld>
            <a:endParaRPr lang="en-US">
              <a:solidFill>
                <a:prstClr val="black"/>
              </a:solidFill>
            </a:endParaRPr>
          </a:p>
        </p:txBody>
      </p:sp>
      <p:sp>
        <p:nvSpPr>
          <p:cNvPr id="3" name="Footer Placeholder 2"/>
          <p:cNvSpPr>
            <a:spLocks noGrp="1"/>
          </p:cNvSpPr>
          <p:nvPr>
            <p:ph type="ftr" sz="quarter" idx="11"/>
          </p:nvPr>
        </p:nvSpPr>
        <p:spPr>
          <a:xfrm>
            <a:off x="3124200" y="4767264"/>
            <a:ext cx="2895600" cy="273844"/>
          </a:xfrm>
          <a:prstGeom prst="rect">
            <a:avLst/>
          </a:prstGeom>
        </p:spPr>
        <p:txBody>
          <a:bodyPr lIns="91438" tIns="45719" rIns="91438" bIns="45719"/>
          <a:lstStyle/>
          <a:p>
            <a:endParaRPr lang="en-US">
              <a:solidFill>
                <a:prstClr val="black"/>
              </a:solidFill>
            </a:endParaRPr>
          </a:p>
        </p:txBody>
      </p:sp>
      <p:sp>
        <p:nvSpPr>
          <p:cNvPr id="4" name="Slide Number Placeholder 3"/>
          <p:cNvSpPr>
            <a:spLocks noGrp="1"/>
          </p:cNvSpPr>
          <p:nvPr>
            <p:ph type="sldNum" sz="quarter" idx="12"/>
          </p:nvPr>
        </p:nvSpPr>
        <p:spPr>
          <a:xfrm>
            <a:off x="6553200" y="4767264"/>
            <a:ext cx="2133600" cy="273844"/>
          </a:xfrm>
          <a:prstGeom prst="rect">
            <a:avLst/>
          </a:prstGeom>
        </p:spPr>
        <p:txBody>
          <a:bodyPr lIns="91438" tIns="45719" rIns="91438" bIns="45719"/>
          <a:lstStyle/>
          <a:p>
            <a:fld id="{EF3C1316-C9A6-44EC-BCE3-4C97E8B642C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876395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a:prstGeom prst="rect">
            <a:avLst/>
          </a:prstGeom>
        </p:spPr>
        <p:txBody>
          <a:bodyPr lIns="91438" tIns="45719" rIns="91438" bIns="45719"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a:prstGeom prst="rect">
            <a:avLst/>
          </a:prstGeom>
        </p:spPr>
        <p:txBody>
          <a:bodyPr lIns="91438" tIns="45719" rIns="91438" bIns="45719"/>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a:prstGeom prst="rect">
            <a:avLst/>
          </a:prstGeom>
        </p:spPr>
        <p:txBody>
          <a:bodyPr lIns="91438" tIns="45719" rIns="91438" bIns="45719"/>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4"/>
            <a:ext cx="2133600" cy="273844"/>
          </a:xfrm>
          <a:prstGeom prst="rect">
            <a:avLst/>
          </a:prstGeom>
        </p:spPr>
        <p:txBody>
          <a:bodyPr lIns="91438" tIns="45719" rIns="91438" bIns="45719"/>
          <a:lstStyle/>
          <a:p>
            <a:fld id="{8727B44D-B3A3-48E8-A777-4B2A1B1992DD}" type="datetimeFigureOut">
              <a:rPr lang="en-US" smtClean="0">
                <a:solidFill>
                  <a:prstClr val="black"/>
                </a:solidFill>
              </a:rPr>
              <a:pPr/>
              <a:t>1/27/2022</a:t>
            </a:fld>
            <a:endParaRPr lang="en-US">
              <a:solidFill>
                <a:prstClr val="black"/>
              </a:solidFill>
            </a:endParaRPr>
          </a:p>
        </p:txBody>
      </p:sp>
      <p:sp>
        <p:nvSpPr>
          <p:cNvPr id="6" name="Footer Placeholder 5"/>
          <p:cNvSpPr>
            <a:spLocks noGrp="1"/>
          </p:cNvSpPr>
          <p:nvPr>
            <p:ph type="ftr" sz="quarter" idx="11"/>
          </p:nvPr>
        </p:nvSpPr>
        <p:spPr>
          <a:xfrm>
            <a:off x="3124200" y="4767264"/>
            <a:ext cx="2895600" cy="273844"/>
          </a:xfrm>
          <a:prstGeom prst="rect">
            <a:avLst/>
          </a:prstGeom>
        </p:spPr>
        <p:txBody>
          <a:bodyPr lIns="91438" tIns="45719" rIns="91438" bIns="45719"/>
          <a:lstStyle/>
          <a:p>
            <a:endParaRPr lang="en-US">
              <a:solidFill>
                <a:prstClr val="black"/>
              </a:solidFill>
            </a:endParaRPr>
          </a:p>
        </p:txBody>
      </p:sp>
      <p:sp>
        <p:nvSpPr>
          <p:cNvPr id="7" name="Slide Number Placeholder 6"/>
          <p:cNvSpPr>
            <a:spLocks noGrp="1"/>
          </p:cNvSpPr>
          <p:nvPr>
            <p:ph type="sldNum" sz="quarter" idx="12"/>
          </p:nvPr>
        </p:nvSpPr>
        <p:spPr>
          <a:xfrm>
            <a:off x="6553200" y="4767264"/>
            <a:ext cx="2133600" cy="273844"/>
          </a:xfrm>
          <a:prstGeom prst="rect">
            <a:avLst/>
          </a:prstGeom>
        </p:spPr>
        <p:txBody>
          <a:bodyPr lIns="91438" tIns="45719" rIns="91438" bIns="45719"/>
          <a:lstStyle/>
          <a:p>
            <a:fld id="{EF3C1316-C9A6-44EC-BCE3-4C97E8B642C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317965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a:prstGeom prst="rect">
            <a:avLst/>
          </a:prstGeom>
        </p:spPr>
        <p:txBody>
          <a:bodyPr lIns="91438" tIns="45719" rIns="91438" bIns="45719"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a:prstGeom prst="rect">
            <a:avLst/>
          </a:prstGeom>
        </p:spPr>
        <p:txBody>
          <a:bodyPr lIns="91438" tIns="45719" rIns="91438" bIns="45719"/>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a:prstGeom prst="rect">
            <a:avLst/>
          </a:prstGeom>
        </p:spPr>
        <p:txBody>
          <a:bodyPr lIns="91438" tIns="45719" rIns="91438" bIns="45719"/>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4"/>
            <a:ext cx="2133600" cy="273844"/>
          </a:xfrm>
          <a:prstGeom prst="rect">
            <a:avLst/>
          </a:prstGeom>
        </p:spPr>
        <p:txBody>
          <a:bodyPr lIns="91438" tIns="45719" rIns="91438" bIns="45719"/>
          <a:lstStyle/>
          <a:p>
            <a:fld id="{8727B44D-B3A3-48E8-A777-4B2A1B1992DD}" type="datetimeFigureOut">
              <a:rPr lang="en-US" smtClean="0">
                <a:solidFill>
                  <a:prstClr val="black"/>
                </a:solidFill>
              </a:rPr>
              <a:pPr/>
              <a:t>1/27/2022</a:t>
            </a:fld>
            <a:endParaRPr lang="en-US">
              <a:solidFill>
                <a:prstClr val="black"/>
              </a:solidFill>
            </a:endParaRPr>
          </a:p>
        </p:txBody>
      </p:sp>
      <p:sp>
        <p:nvSpPr>
          <p:cNvPr id="6" name="Footer Placeholder 5"/>
          <p:cNvSpPr>
            <a:spLocks noGrp="1"/>
          </p:cNvSpPr>
          <p:nvPr>
            <p:ph type="ftr" sz="quarter" idx="11"/>
          </p:nvPr>
        </p:nvSpPr>
        <p:spPr>
          <a:xfrm>
            <a:off x="3124200" y="4767264"/>
            <a:ext cx="2895600" cy="273844"/>
          </a:xfrm>
          <a:prstGeom prst="rect">
            <a:avLst/>
          </a:prstGeom>
        </p:spPr>
        <p:txBody>
          <a:bodyPr lIns="91438" tIns="45719" rIns="91438" bIns="45719"/>
          <a:lstStyle/>
          <a:p>
            <a:endParaRPr lang="en-US">
              <a:solidFill>
                <a:prstClr val="black"/>
              </a:solidFill>
            </a:endParaRPr>
          </a:p>
        </p:txBody>
      </p:sp>
      <p:sp>
        <p:nvSpPr>
          <p:cNvPr id="7" name="Slide Number Placeholder 6"/>
          <p:cNvSpPr>
            <a:spLocks noGrp="1"/>
          </p:cNvSpPr>
          <p:nvPr>
            <p:ph type="sldNum" sz="quarter" idx="12"/>
          </p:nvPr>
        </p:nvSpPr>
        <p:spPr>
          <a:xfrm>
            <a:off x="6553200" y="4767264"/>
            <a:ext cx="2133600" cy="273844"/>
          </a:xfrm>
          <a:prstGeom prst="rect">
            <a:avLst/>
          </a:prstGeom>
        </p:spPr>
        <p:txBody>
          <a:bodyPr lIns="91438" tIns="45719" rIns="91438" bIns="45719"/>
          <a:lstStyle/>
          <a:p>
            <a:fld id="{EF3C1316-C9A6-44EC-BCE3-4C97E8B642C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603067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lIns="91438" tIns="45719" rIns="91438" bIns="45719"/>
          <a:lstStyle/>
          <a:p>
            <a:r>
              <a:rPr lang="en-US"/>
              <a:t>Click to edit Master title style</a:t>
            </a:r>
          </a:p>
        </p:txBody>
      </p:sp>
      <p:sp>
        <p:nvSpPr>
          <p:cNvPr id="3" name="Vertical Text Placeholder 2"/>
          <p:cNvSpPr>
            <a:spLocks noGrp="1"/>
          </p:cNvSpPr>
          <p:nvPr>
            <p:ph type="body" orient="vert" idx="1"/>
          </p:nvPr>
        </p:nvSpPr>
        <p:spPr>
          <a:xfrm>
            <a:off x="457200" y="1200151"/>
            <a:ext cx="8229600" cy="3394472"/>
          </a:xfrm>
          <a:prstGeom prst="rect">
            <a:avLst/>
          </a:prstGeom>
        </p:spPr>
        <p:txBody>
          <a:bodyPr vert="eaVert" lIns="91438" tIns="45719" rIns="91438" bIns="4571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lIns="91438" tIns="45719" rIns="91438" bIns="45719"/>
          <a:lstStyle/>
          <a:p>
            <a:fld id="{8727B44D-B3A3-48E8-A777-4B2A1B1992DD}" type="datetimeFigureOut">
              <a:rPr lang="en-US" smtClean="0">
                <a:solidFill>
                  <a:prstClr val="black"/>
                </a:solidFill>
              </a:rPr>
              <a:pPr/>
              <a:t>1/27/2022</a:t>
            </a:fld>
            <a:endParaRPr lang="en-US">
              <a:solidFill>
                <a:prstClr val="black"/>
              </a:solidFil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lIns="91438" tIns="45719" rIns="91438" bIns="45719"/>
          <a:lstStyle/>
          <a:p>
            <a:endParaRPr lang="en-US">
              <a:solidFill>
                <a:prstClr val="black"/>
              </a:solidFill>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lIns="91438" tIns="45719" rIns="91438" bIns="45719"/>
          <a:lstStyle/>
          <a:p>
            <a:fld id="{EF3C1316-C9A6-44EC-BCE3-4C97E8B642C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704350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a:prstGeom prst="rect">
            <a:avLst/>
          </a:prstGeom>
        </p:spPr>
        <p:txBody>
          <a:bodyPr vert="eaVert" lIns="91438" tIns="45719" rIns="91438" bIns="45719"/>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a:prstGeom prst="rect">
            <a:avLst/>
          </a:prstGeom>
        </p:spPr>
        <p:txBody>
          <a:bodyPr vert="eaVert" lIns="91438" tIns="45719" rIns="91438" bIns="4571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lIns="91438" tIns="45719" rIns="91438" bIns="45719"/>
          <a:lstStyle/>
          <a:p>
            <a:fld id="{8727B44D-B3A3-48E8-A777-4B2A1B1992DD}" type="datetimeFigureOut">
              <a:rPr lang="en-US" smtClean="0">
                <a:solidFill>
                  <a:prstClr val="black"/>
                </a:solidFill>
              </a:rPr>
              <a:pPr/>
              <a:t>1/27/2022</a:t>
            </a:fld>
            <a:endParaRPr lang="en-US">
              <a:solidFill>
                <a:prstClr val="black"/>
              </a:solidFil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lIns="91438" tIns="45719" rIns="91438" bIns="45719"/>
          <a:lstStyle/>
          <a:p>
            <a:endParaRPr lang="en-US">
              <a:solidFill>
                <a:prstClr val="black"/>
              </a:solidFill>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lIns="91438" tIns="45719" rIns="91438" bIns="45719"/>
          <a:lstStyle/>
          <a:p>
            <a:fld id="{EF3C1316-C9A6-44EC-BCE3-4C97E8B642C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10702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lIns="91438" tIns="45719" rIns="91438" bIns="45719"/>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a:prstGeom prst="rect">
            <a:avLst/>
          </a:prstGeom>
        </p:spPr>
        <p:txBody>
          <a:bodyPr lIns="91438" tIns="45719" rIns="91438" bIns="45719"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lIns="91438" tIns="45719" rIns="91438" bIns="45719"/>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a:prstGeom prst="rect">
            <a:avLst/>
          </a:prstGeom>
        </p:spPr>
        <p:txBody>
          <a:bodyPr lIns="91438" tIns="45719" rIns="91438" bIns="45719"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a:prstGeom prst="rect">
            <a:avLst/>
          </a:prstGeom>
        </p:spPr>
        <p:txBody>
          <a:bodyPr lIns="91438" tIns="45719" rIns="91438" bIns="45719"/>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4"/>
            <a:ext cx="2133600" cy="273844"/>
          </a:xfrm>
          <a:prstGeom prst="rect">
            <a:avLst/>
          </a:prstGeom>
        </p:spPr>
        <p:txBody>
          <a:bodyPr lIns="91438" tIns="45719" rIns="91438" bIns="45719"/>
          <a:lstStyle/>
          <a:p>
            <a:fld id="{8727B44D-B3A3-48E8-A777-4B2A1B1992DD}" type="datetimeFigureOut">
              <a:rPr lang="en-US" smtClean="0"/>
              <a:t>1/27/2022</a:t>
            </a:fld>
            <a:endParaRPr lang="en-US"/>
          </a:p>
        </p:txBody>
      </p:sp>
      <p:sp>
        <p:nvSpPr>
          <p:cNvPr id="8" name="Footer Placeholder 7"/>
          <p:cNvSpPr>
            <a:spLocks noGrp="1"/>
          </p:cNvSpPr>
          <p:nvPr>
            <p:ph type="ftr" sz="quarter" idx="11"/>
          </p:nvPr>
        </p:nvSpPr>
        <p:spPr>
          <a:xfrm>
            <a:off x="3124200" y="4767264"/>
            <a:ext cx="2895600" cy="273844"/>
          </a:xfrm>
          <a:prstGeom prst="rect">
            <a:avLst/>
          </a:prstGeom>
        </p:spPr>
        <p:txBody>
          <a:bodyPr lIns="91438" tIns="45719" rIns="91438" bIns="45719"/>
          <a:lstStyle/>
          <a:p>
            <a:endParaRPr lang="en-US"/>
          </a:p>
        </p:txBody>
      </p:sp>
      <p:sp>
        <p:nvSpPr>
          <p:cNvPr id="9" name="Slide Number Placeholder 8"/>
          <p:cNvSpPr>
            <a:spLocks noGrp="1"/>
          </p:cNvSpPr>
          <p:nvPr>
            <p:ph type="sldNum" sz="quarter" idx="12"/>
          </p:nvPr>
        </p:nvSpPr>
        <p:spPr>
          <a:xfrm>
            <a:off x="6553200" y="4767264"/>
            <a:ext cx="2133600" cy="273844"/>
          </a:xfrm>
          <a:prstGeom prst="rect">
            <a:avLst/>
          </a:prstGeom>
        </p:spPr>
        <p:txBody>
          <a:bodyPr lIns="91438" tIns="45719" rIns="91438" bIns="45719"/>
          <a:lstStyle/>
          <a:p>
            <a:fld id="{EF3C1316-C9A6-44EC-BCE3-4C97E8B642CA}" type="slidenum">
              <a:rPr lang="en-US" smtClean="0"/>
              <a:t>‹#›</a:t>
            </a:fld>
            <a:endParaRPr lang="en-US"/>
          </a:p>
        </p:txBody>
      </p:sp>
    </p:spTree>
    <p:extLst>
      <p:ext uri="{BB962C8B-B14F-4D97-AF65-F5344CB8AC3E}">
        <p14:creationId xmlns:p14="http://schemas.microsoft.com/office/powerpoint/2010/main" val="2218469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lIns="91438" tIns="45719" rIns="91438" bIns="45719"/>
          <a:lstStyle/>
          <a:p>
            <a:r>
              <a:rPr lang="en-US"/>
              <a:t>Click to edit Master title style</a:t>
            </a:r>
          </a:p>
        </p:txBody>
      </p:sp>
      <p:sp>
        <p:nvSpPr>
          <p:cNvPr id="3" name="Date Placeholder 2"/>
          <p:cNvSpPr>
            <a:spLocks noGrp="1"/>
          </p:cNvSpPr>
          <p:nvPr>
            <p:ph type="dt" sz="half" idx="10"/>
          </p:nvPr>
        </p:nvSpPr>
        <p:spPr>
          <a:xfrm>
            <a:off x="457200" y="4767264"/>
            <a:ext cx="2133600" cy="273844"/>
          </a:xfrm>
          <a:prstGeom prst="rect">
            <a:avLst/>
          </a:prstGeom>
        </p:spPr>
        <p:txBody>
          <a:bodyPr lIns="91438" tIns="45719" rIns="91438" bIns="45719"/>
          <a:lstStyle/>
          <a:p>
            <a:fld id="{8727B44D-B3A3-48E8-A777-4B2A1B1992DD}" type="datetimeFigureOut">
              <a:rPr lang="en-US" smtClean="0"/>
              <a:t>1/27/2022</a:t>
            </a:fld>
            <a:endParaRPr lang="en-US"/>
          </a:p>
        </p:txBody>
      </p:sp>
      <p:sp>
        <p:nvSpPr>
          <p:cNvPr id="4" name="Footer Placeholder 3"/>
          <p:cNvSpPr>
            <a:spLocks noGrp="1"/>
          </p:cNvSpPr>
          <p:nvPr>
            <p:ph type="ftr" sz="quarter" idx="11"/>
          </p:nvPr>
        </p:nvSpPr>
        <p:spPr>
          <a:xfrm>
            <a:off x="3124200" y="4767264"/>
            <a:ext cx="2895600" cy="273844"/>
          </a:xfrm>
          <a:prstGeom prst="rect">
            <a:avLst/>
          </a:prstGeom>
        </p:spPr>
        <p:txBody>
          <a:bodyPr lIns="91438" tIns="45719" rIns="91438" bIns="45719"/>
          <a:lstStyle/>
          <a:p>
            <a:endParaRPr lang="en-US"/>
          </a:p>
        </p:txBody>
      </p:sp>
      <p:sp>
        <p:nvSpPr>
          <p:cNvPr id="5" name="Slide Number Placeholder 4"/>
          <p:cNvSpPr>
            <a:spLocks noGrp="1"/>
          </p:cNvSpPr>
          <p:nvPr>
            <p:ph type="sldNum" sz="quarter" idx="12"/>
          </p:nvPr>
        </p:nvSpPr>
        <p:spPr>
          <a:xfrm>
            <a:off x="6553200" y="4767264"/>
            <a:ext cx="2133600" cy="273844"/>
          </a:xfrm>
          <a:prstGeom prst="rect">
            <a:avLst/>
          </a:prstGeom>
        </p:spPr>
        <p:txBody>
          <a:bodyPr lIns="91438" tIns="45719" rIns="91438" bIns="45719"/>
          <a:lstStyle/>
          <a:p>
            <a:fld id="{EF3C1316-C9A6-44EC-BCE3-4C97E8B642CA}" type="slidenum">
              <a:rPr lang="en-US" smtClean="0"/>
              <a:t>‹#›</a:t>
            </a:fld>
            <a:endParaRPr lang="en-US"/>
          </a:p>
        </p:txBody>
      </p:sp>
    </p:spTree>
    <p:extLst>
      <p:ext uri="{BB962C8B-B14F-4D97-AF65-F5344CB8AC3E}">
        <p14:creationId xmlns:p14="http://schemas.microsoft.com/office/powerpoint/2010/main" val="2691611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4"/>
            <a:ext cx="2133600" cy="273844"/>
          </a:xfrm>
          <a:prstGeom prst="rect">
            <a:avLst/>
          </a:prstGeom>
        </p:spPr>
        <p:txBody>
          <a:bodyPr lIns="91438" tIns="45719" rIns="91438" bIns="45719"/>
          <a:lstStyle/>
          <a:p>
            <a:fld id="{8727B44D-B3A3-48E8-A777-4B2A1B1992DD}" type="datetimeFigureOut">
              <a:rPr lang="en-US" smtClean="0"/>
              <a:t>1/27/2022</a:t>
            </a:fld>
            <a:endParaRPr lang="en-US"/>
          </a:p>
        </p:txBody>
      </p:sp>
      <p:sp>
        <p:nvSpPr>
          <p:cNvPr id="3" name="Footer Placeholder 2"/>
          <p:cNvSpPr>
            <a:spLocks noGrp="1"/>
          </p:cNvSpPr>
          <p:nvPr>
            <p:ph type="ftr" sz="quarter" idx="11"/>
          </p:nvPr>
        </p:nvSpPr>
        <p:spPr>
          <a:xfrm>
            <a:off x="3124200" y="4767264"/>
            <a:ext cx="2895600" cy="273844"/>
          </a:xfrm>
          <a:prstGeom prst="rect">
            <a:avLst/>
          </a:prstGeom>
        </p:spPr>
        <p:txBody>
          <a:bodyPr lIns="91438" tIns="45719" rIns="91438" bIns="45719"/>
          <a:lstStyle/>
          <a:p>
            <a:endParaRPr lang="en-US"/>
          </a:p>
        </p:txBody>
      </p:sp>
      <p:sp>
        <p:nvSpPr>
          <p:cNvPr id="4" name="Slide Number Placeholder 3"/>
          <p:cNvSpPr>
            <a:spLocks noGrp="1"/>
          </p:cNvSpPr>
          <p:nvPr>
            <p:ph type="sldNum" sz="quarter" idx="12"/>
          </p:nvPr>
        </p:nvSpPr>
        <p:spPr>
          <a:xfrm>
            <a:off x="6553200" y="4767264"/>
            <a:ext cx="2133600" cy="273844"/>
          </a:xfrm>
          <a:prstGeom prst="rect">
            <a:avLst/>
          </a:prstGeom>
        </p:spPr>
        <p:txBody>
          <a:bodyPr lIns="91438" tIns="45719" rIns="91438" bIns="45719"/>
          <a:lstStyle/>
          <a:p>
            <a:fld id="{EF3C1316-C9A6-44EC-BCE3-4C97E8B642CA}" type="slidenum">
              <a:rPr lang="en-US" smtClean="0"/>
              <a:t>‹#›</a:t>
            </a:fld>
            <a:endParaRPr lang="en-US"/>
          </a:p>
        </p:txBody>
      </p:sp>
    </p:spTree>
    <p:extLst>
      <p:ext uri="{BB962C8B-B14F-4D97-AF65-F5344CB8AC3E}">
        <p14:creationId xmlns:p14="http://schemas.microsoft.com/office/powerpoint/2010/main" val="260383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a:prstGeom prst="rect">
            <a:avLst/>
          </a:prstGeom>
        </p:spPr>
        <p:txBody>
          <a:bodyPr lIns="91438" tIns="45719" rIns="91438" bIns="45719"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a:prstGeom prst="rect">
            <a:avLst/>
          </a:prstGeom>
        </p:spPr>
        <p:txBody>
          <a:bodyPr lIns="91438" tIns="45719" rIns="91438" bIns="45719"/>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a:prstGeom prst="rect">
            <a:avLst/>
          </a:prstGeom>
        </p:spPr>
        <p:txBody>
          <a:bodyPr lIns="91438" tIns="45719" rIns="91438" bIns="45719"/>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4"/>
            <a:ext cx="2133600" cy="273844"/>
          </a:xfrm>
          <a:prstGeom prst="rect">
            <a:avLst/>
          </a:prstGeom>
        </p:spPr>
        <p:txBody>
          <a:bodyPr lIns="91438" tIns="45719" rIns="91438" bIns="45719"/>
          <a:lstStyle/>
          <a:p>
            <a:fld id="{8727B44D-B3A3-48E8-A777-4B2A1B1992DD}" type="datetimeFigureOut">
              <a:rPr lang="en-US" smtClean="0"/>
              <a:t>1/27/2022</a:t>
            </a:fld>
            <a:endParaRPr lang="en-US"/>
          </a:p>
        </p:txBody>
      </p:sp>
      <p:sp>
        <p:nvSpPr>
          <p:cNvPr id="6" name="Footer Placeholder 5"/>
          <p:cNvSpPr>
            <a:spLocks noGrp="1"/>
          </p:cNvSpPr>
          <p:nvPr>
            <p:ph type="ftr" sz="quarter" idx="11"/>
          </p:nvPr>
        </p:nvSpPr>
        <p:spPr>
          <a:xfrm>
            <a:off x="3124200" y="4767264"/>
            <a:ext cx="2895600" cy="273844"/>
          </a:xfrm>
          <a:prstGeom prst="rect">
            <a:avLst/>
          </a:prstGeom>
        </p:spPr>
        <p:txBody>
          <a:bodyPr lIns="91438" tIns="45719" rIns="91438" bIns="45719"/>
          <a:lstStyle/>
          <a:p>
            <a:endParaRPr lang="en-US"/>
          </a:p>
        </p:txBody>
      </p:sp>
      <p:sp>
        <p:nvSpPr>
          <p:cNvPr id="7" name="Slide Number Placeholder 6"/>
          <p:cNvSpPr>
            <a:spLocks noGrp="1"/>
          </p:cNvSpPr>
          <p:nvPr>
            <p:ph type="sldNum" sz="quarter" idx="12"/>
          </p:nvPr>
        </p:nvSpPr>
        <p:spPr>
          <a:xfrm>
            <a:off x="6553200" y="4767264"/>
            <a:ext cx="2133600" cy="273844"/>
          </a:xfrm>
          <a:prstGeom prst="rect">
            <a:avLst/>
          </a:prstGeom>
        </p:spPr>
        <p:txBody>
          <a:bodyPr lIns="91438" tIns="45719" rIns="91438" bIns="45719"/>
          <a:lstStyle/>
          <a:p>
            <a:fld id="{EF3C1316-C9A6-44EC-BCE3-4C97E8B642CA}" type="slidenum">
              <a:rPr lang="en-US" smtClean="0"/>
              <a:t>‹#›</a:t>
            </a:fld>
            <a:endParaRPr lang="en-US"/>
          </a:p>
        </p:txBody>
      </p:sp>
    </p:spTree>
    <p:extLst>
      <p:ext uri="{BB962C8B-B14F-4D97-AF65-F5344CB8AC3E}">
        <p14:creationId xmlns:p14="http://schemas.microsoft.com/office/powerpoint/2010/main" val="2018612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a:prstGeom prst="rect">
            <a:avLst/>
          </a:prstGeom>
        </p:spPr>
        <p:txBody>
          <a:bodyPr lIns="91438" tIns="45719" rIns="91438" bIns="45719"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a:prstGeom prst="rect">
            <a:avLst/>
          </a:prstGeom>
        </p:spPr>
        <p:txBody>
          <a:bodyPr lIns="91438" tIns="45719" rIns="91438" bIns="45719"/>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a:prstGeom prst="rect">
            <a:avLst/>
          </a:prstGeom>
        </p:spPr>
        <p:txBody>
          <a:bodyPr lIns="91438" tIns="45719" rIns="91438" bIns="45719"/>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4"/>
            <a:ext cx="2133600" cy="273844"/>
          </a:xfrm>
          <a:prstGeom prst="rect">
            <a:avLst/>
          </a:prstGeom>
        </p:spPr>
        <p:txBody>
          <a:bodyPr lIns="91438" tIns="45719" rIns="91438" bIns="45719"/>
          <a:lstStyle/>
          <a:p>
            <a:fld id="{8727B44D-B3A3-48E8-A777-4B2A1B1992DD}" type="datetimeFigureOut">
              <a:rPr lang="en-US" smtClean="0"/>
              <a:t>1/27/2022</a:t>
            </a:fld>
            <a:endParaRPr lang="en-US"/>
          </a:p>
        </p:txBody>
      </p:sp>
      <p:sp>
        <p:nvSpPr>
          <p:cNvPr id="6" name="Footer Placeholder 5"/>
          <p:cNvSpPr>
            <a:spLocks noGrp="1"/>
          </p:cNvSpPr>
          <p:nvPr>
            <p:ph type="ftr" sz="quarter" idx="11"/>
          </p:nvPr>
        </p:nvSpPr>
        <p:spPr>
          <a:xfrm>
            <a:off x="3124200" y="4767264"/>
            <a:ext cx="2895600" cy="273844"/>
          </a:xfrm>
          <a:prstGeom prst="rect">
            <a:avLst/>
          </a:prstGeom>
        </p:spPr>
        <p:txBody>
          <a:bodyPr lIns="91438" tIns="45719" rIns="91438" bIns="45719"/>
          <a:lstStyle/>
          <a:p>
            <a:endParaRPr lang="en-US"/>
          </a:p>
        </p:txBody>
      </p:sp>
      <p:sp>
        <p:nvSpPr>
          <p:cNvPr id="7" name="Slide Number Placeholder 6"/>
          <p:cNvSpPr>
            <a:spLocks noGrp="1"/>
          </p:cNvSpPr>
          <p:nvPr>
            <p:ph type="sldNum" sz="quarter" idx="12"/>
          </p:nvPr>
        </p:nvSpPr>
        <p:spPr>
          <a:xfrm>
            <a:off x="6553200" y="4767264"/>
            <a:ext cx="2133600" cy="273844"/>
          </a:xfrm>
          <a:prstGeom prst="rect">
            <a:avLst/>
          </a:prstGeom>
        </p:spPr>
        <p:txBody>
          <a:bodyPr lIns="91438" tIns="45719" rIns="91438" bIns="45719"/>
          <a:lstStyle/>
          <a:p>
            <a:fld id="{EF3C1316-C9A6-44EC-BCE3-4C97E8B642CA}" type="slidenum">
              <a:rPr lang="en-US" smtClean="0"/>
              <a:t>‹#›</a:t>
            </a:fld>
            <a:endParaRPr lang="en-US"/>
          </a:p>
        </p:txBody>
      </p:sp>
    </p:spTree>
    <p:extLst>
      <p:ext uri="{BB962C8B-B14F-4D97-AF65-F5344CB8AC3E}">
        <p14:creationId xmlns:p14="http://schemas.microsoft.com/office/powerpoint/2010/main" val="1393926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3124200" y="4857751"/>
            <a:ext cx="2971800" cy="257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r>
              <a:rPr lang="vi-VN" sz="1200">
                <a:solidFill>
                  <a:schemeClr val="bg1">
                    <a:lumMod val="65000"/>
                  </a:schemeClr>
                </a:solidFill>
              </a:rPr>
              <a:t>Nguyễn Thị Ngọc Huyền_HH_PT</a:t>
            </a:r>
            <a:endParaRPr lang="en-US" sz="1200" dirty="0">
              <a:solidFill>
                <a:schemeClr val="bg1">
                  <a:lumMod val="65000"/>
                </a:schemeClr>
              </a:solidFill>
            </a:endParaRPr>
          </a:p>
        </p:txBody>
      </p:sp>
    </p:spTree>
    <p:extLst>
      <p:ext uri="{BB962C8B-B14F-4D97-AF65-F5344CB8AC3E}">
        <p14:creationId xmlns:p14="http://schemas.microsoft.com/office/powerpoint/2010/main" val="40992151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3124200" y="4857751"/>
            <a:ext cx="2971800" cy="257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r>
              <a:rPr lang="vi-VN" sz="1200">
                <a:solidFill>
                  <a:prstClr val="white">
                    <a:lumMod val="65000"/>
                  </a:prstClr>
                </a:solidFill>
              </a:rPr>
              <a:t>Nguyễn Thị Ngọc Huyền_HH_PT</a:t>
            </a:r>
            <a:endParaRPr lang="en-US" sz="1200" dirty="0">
              <a:solidFill>
                <a:prstClr val="white">
                  <a:lumMod val="65000"/>
                </a:prstClr>
              </a:solidFill>
            </a:endParaRPr>
          </a:p>
        </p:txBody>
      </p:sp>
    </p:spTree>
    <p:extLst>
      <p:ext uri="{BB962C8B-B14F-4D97-AF65-F5344CB8AC3E}">
        <p14:creationId xmlns:p14="http://schemas.microsoft.com/office/powerpoint/2010/main" val="3696634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3124200" y="4857751"/>
            <a:ext cx="2971800" cy="257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r>
              <a:rPr lang="vi-VN" sz="1200">
                <a:solidFill>
                  <a:prstClr val="white">
                    <a:lumMod val="65000"/>
                  </a:prstClr>
                </a:solidFill>
              </a:rPr>
              <a:t>Nguyễn Thị Ngọc Huyền_HH_PT</a:t>
            </a:r>
            <a:endParaRPr lang="en-US" sz="1200" dirty="0">
              <a:solidFill>
                <a:prstClr val="white">
                  <a:lumMod val="65000"/>
                </a:prstClr>
              </a:solidFill>
            </a:endParaRPr>
          </a:p>
        </p:txBody>
      </p:sp>
    </p:spTree>
    <p:extLst>
      <p:ext uri="{BB962C8B-B14F-4D97-AF65-F5344CB8AC3E}">
        <p14:creationId xmlns:p14="http://schemas.microsoft.com/office/powerpoint/2010/main" val="3696634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3124200" y="4857751"/>
            <a:ext cx="2971800" cy="257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r>
              <a:rPr lang="vi-VN" sz="1200">
                <a:solidFill>
                  <a:prstClr val="white">
                    <a:lumMod val="65000"/>
                  </a:prstClr>
                </a:solidFill>
              </a:rPr>
              <a:t>Nguyễn Thị Ngọc Huyền_HH_PT</a:t>
            </a:r>
            <a:endParaRPr lang="en-US" sz="1200" dirty="0">
              <a:solidFill>
                <a:prstClr val="white">
                  <a:lumMod val="65000"/>
                </a:prstClr>
              </a:solidFill>
            </a:endParaRPr>
          </a:p>
        </p:txBody>
      </p:sp>
    </p:spTree>
    <p:extLst>
      <p:ext uri="{BB962C8B-B14F-4D97-AF65-F5344CB8AC3E}">
        <p14:creationId xmlns:p14="http://schemas.microsoft.com/office/powerpoint/2010/main" val="36966349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image" Target="../media/image28.png"/><Relationship Id="rId3" Type="http://schemas.openxmlformats.org/officeDocument/2006/relationships/image" Target="../media/image22.jpg"/><Relationship Id="rId7" Type="http://schemas.openxmlformats.org/officeDocument/2006/relationships/image" Target="../media/image25.png"/><Relationship Id="rId12" Type="http://schemas.openxmlformats.org/officeDocument/2006/relationships/slide" Target="slide22.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19.xml"/><Relationship Id="rId11" Type="http://schemas.openxmlformats.org/officeDocument/2006/relationships/image" Target="../media/image27.png"/><Relationship Id="rId5" Type="http://schemas.openxmlformats.org/officeDocument/2006/relationships/image" Target="../media/image24.png"/><Relationship Id="rId15" Type="http://schemas.openxmlformats.org/officeDocument/2006/relationships/image" Target="../media/image29.png"/><Relationship Id="rId10" Type="http://schemas.openxmlformats.org/officeDocument/2006/relationships/slide" Target="slide21.xml"/><Relationship Id="rId4" Type="http://schemas.openxmlformats.org/officeDocument/2006/relationships/image" Target="../media/image23.png"/><Relationship Id="rId9" Type="http://schemas.openxmlformats.org/officeDocument/2006/relationships/image" Target="../media/image26.png"/><Relationship Id="rId14" Type="http://schemas.openxmlformats.org/officeDocument/2006/relationships/slide" Target="slide7.xml"/></Relationships>
</file>

<file path=ppt/slides/_rels/slide19.xml.rels><?xml version="1.0" encoding="UTF-8" standalone="yes"?>
<Relationships xmlns="http://schemas.openxmlformats.org/package/2006/relationships"><Relationship Id="rId3" Type="http://schemas.openxmlformats.org/officeDocument/2006/relationships/slide" Target="slide18.xml"/><Relationship Id="rId7" Type="http://schemas.openxmlformats.org/officeDocument/2006/relationships/image" Target="../media/image34.png"/><Relationship Id="rId2"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18.xml"/><Relationship Id="rId7" Type="http://schemas.openxmlformats.org/officeDocument/2006/relationships/image" Target="../media/image34.png"/><Relationship Id="rId2" Type="http://schemas.openxmlformats.org/officeDocument/2006/relationships/image" Target="../media/image30.jpg"/><Relationship Id="rId1" Type="http://schemas.openxmlformats.org/officeDocument/2006/relationships/slideLayout" Target="../slideLayouts/slideLayout13.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slide" Target="slide18.xml"/><Relationship Id="rId7" Type="http://schemas.openxmlformats.org/officeDocument/2006/relationships/image" Target="../media/image34.png"/><Relationship Id="rId2" Type="http://schemas.openxmlformats.org/officeDocument/2006/relationships/image" Target="../media/image30.jpg"/><Relationship Id="rId1" Type="http://schemas.openxmlformats.org/officeDocument/2006/relationships/slideLayout" Target="../slideLayouts/slideLayout24.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slide" Target="slide18.xml"/><Relationship Id="rId7" Type="http://schemas.openxmlformats.org/officeDocument/2006/relationships/image" Target="../media/image34.png"/><Relationship Id="rId2" Type="http://schemas.openxmlformats.org/officeDocument/2006/relationships/image" Target="../media/image30.jpg"/><Relationship Id="rId1" Type="http://schemas.openxmlformats.org/officeDocument/2006/relationships/slideLayout" Target="../slideLayouts/slideLayout35.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37" r="2654"/>
          <a:stretch/>
        </p:blipFill>
        <p:spPr bwMode="auto">
          <a:xfrm>
            <a:off x="-39319" y="-21131"/>
            <a:ext cx="9144000" cy="5109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47650"/>
            <a:ext cx="2743200" cy="1586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图片 9"/>
          <p:cNvPicPr>
            <a:picLocks noChangeAspect="1"/>
          </p:cNvPicPr>
          <p:nvPr/>
        </p:nvPicPr>
        <p:blipFill rotWithShape="1">
          <a:blip r:embed="rId5" cstate="print">
            <a:extLst>
              <a:ext uri="{28A0092B-C50C-407E-A947-70E740481C1C}">
                <a14:useLocalDpi xmlns:a14="http://schemas.microsoft.com/office/drawing/2010/main" val="0"/>
              </a:ext>
            </a:extLst>
          </a:blip>
          <a:srcRect l="2915" t="12037" r="70209" b="60370"/>
          <a:stretch/>
        </p:blipFill>
        <p:spPr>
          <a:xfrm>
            <a:off x="7162800" y="-171450"/>
            <a:ext cx="2133600" cy="1232196"/>
          </a:xfrm>
          <a:prstGeom prst="rect">
            <a:avLst/>
          </a:prstGeom>
        </p:spPr>
      </p:pic>
      <p:pic>
        <p:nvPicPr>
          <p:cNvPr id="7" name="图片 9"/>
          <p:cNvPicPr>
            <a:picLocks noChangeAspect="1"/>
          </p:cNvPicPr>
          <p:nvPr/>
        </p:nvPicPr>
        <p:blipFill rotWithShape="1">
          <a:blip r:embed="rId5" cstate="print">
            <a:extLst>
              <a:ext uri="{28A0092B-C50C-407E-A947-70E740481C1C}">
                <a14:useLocalDpi xmlns:a14="http://schemas.microsoft.com/office/drawing/2010/main" val="0"/>
              </a:ext>
            </a:extLst>
          </a:blip>
          <a:srcRect l="2915" t="12037" r="70209" b="60370"/>
          <a:stretch/>
        </p:blipFill>
        <p:spPr>
          <a:xfrm rot="10800000" flipH="1">
            <a:off x="6705600" y="241431"/>
            <a:ext cx="1524000" cy="880140"/>
          </a:xfrm>
          <a:prstGeom prst="rect">
            <a:avLst/>
          </a:prstGeom>
        </p:spPr>
      </p:pic>
      <p:pic>
        <p:nvPicPr>
          <p:cNvPr id="8"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84981" y="169548"/>
            <a:ext cx="1295400" cy="74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819400" y="2961875"/>
            <a:ext cx="31242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r>
              <a:rPr lang="vi-VN" sz="2800" b="1" dirty="0">
                <a:solidFill>
                  <a:srgbClr val="002060"/>
                </a:solidFill>
                <a:latin typeface="+mj-lt"/>
                <a:cs typeface="Arial" pitchFamily="34" charset="0"/>
              </a:rPr>
              <a:t>Luyện từ và câu</a:t>
            </a:r>
            <a:endParaRPr lang="en-US" sz="2800" b="1" dirty="0">
              <a:solidFill>
                <a:srgbClr val="002060"/>
              </a:solidFill>
              <a:latin typeface="+mj-lt"/>
              <a:cs typeface="Arial" pitchFamily="34" charset="0"/>
            </a:endParaRPr>
          </a:p>
        </p:txBody>
      </p:sp>
      <p:sp>
        <p:nvSpPr>
          <p:cNvPr id="11" name="Rectangle 10"/>
          <p:cNvSpPr/>
          <p:nvPr/>
        </p:nvSpPr>
        <p:spPr>
          <a:xfrm>
            <a:off x="1981200" y="2343150"/>
            <a:ext cx="55626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r>
              <a:rPr lang="vi-VN" sz="2800" b="1" i="1" dirty="0">
                <a:solidFill>
                  <a:srgbClr val="002060"/>
                </a:solidFill>
                <a:latin typeface="+mj-lt"/>
                <a:cs typeface="Arial" pitchFamily="34" charset="0"/>
              </a:rPr>
              <a:t>Thứ  ngày  tháng  năm 20</a:t>
            </a:r>
            <a:r>
              <a:rPr lang="en-US" sz="2800" b="1" i="1" dirty="0">
                <a:solidFill>
                  <a:srgbClr val="002060"/>
                </a:solidFill>
                <a:latin typeface="Times New Roman" panose="02020603050405020304" pitchFamily="18" charset="0"/>
                <a:cs typeface="Times New Roman" panose="02020603050405020304" pitchFamily="18" charset="0"/>
              </a:rPr>
              <a:t>22</a:t>
            </a:r>
          </a:p>
        </p:txBody>
      </p:sp>
      <p:sp>
        <p:nvSpPr>
          <p:cNvPr id="12" name="Rectangle 11"/>
          <p:cNvSpPr/>
          <p:nvPr/>
        </p:nvSpPr>
        <p:spPr>
          <a:xfrm>
            <a:off x="1828800" y="4019550"/>
            <a:ext cx="57150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r>
              <a:rPr lang="vi-VN" sz="2800" b="1" dirty="0">
                <a:solidFill>
                  <a:srgbClr val="C00000"/>
                </a:solidFill>
                <a:latin typeface="+mj-lt"/>
                <a:cs typeface="Arial" pitchFamily="34" charset="0"/>
              </a:rPr>
              <a:t>MỞ RỘNG VỐN TỪ: SỨC KHỎE</a:t>
            </a:r>
            <a:endParaRPr lang="en-US" sz="2800" b="1" dirty="0">
              <a:solidFill>
                <a:srgbClr val="C00000"/>
              </a:solidFill>
              <a:latin typeface="+mj-lt"/>
              <a:cs typeface="Arial" pitchFamily="34" charset="0"/>
            </a:endParaRPr>
          </a:p>
        </p:txBody>
      </p:sp>
    </p:spTree>
    <p:extLst>
      <p:ext uri="{BB962C8B-B14F-4D97-AF65-F5344CB8AC3E}">
        <p14:creationId xmlns:p14="http://schemas.microsoft.com/office/powerpoint/2010/main" val="360946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2"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027"/>
                                        </p:tgtEl>
                                        <p:attrNameLst>
                                          <p:attrName>style.visibility</p:attrName>
                                        </p:attrNameLst>
                                      </p:cBhvr>
                                      <p:to>
                                        <p:strVal val="visible"/>
                                      </p:to>
                                    </p:set>
                                    <p:anim calcmode="lin" valueType="num">
                                      <p:cBhvr additive="base">
                                        <p:cTn id="16" dur="1000" fill="hold"/>
                                        <p:tgtEl>
                                          <p:spTgt spid="1027"/>
                                        </p:tgtEl>
                                        <p:attrNameLst>
                                          <p:attrName>ppt_x</p:attrName>
                                        </p:attrNameLst>
                                      </p:cBhvr>
                                      <p:tavLst>
                                        <p:tav tm="0">
                                          <p:val>
                                            <p:strVal val="0-#ppt_w/2"/>
                                          </p:val>
                                        </p:tav>
                                        <p:tav tm="100000">
                                          <p:val>
                                            <p:strVal val="#ppt_x"/>
                                          </p:val>
                                        </p:tav>
                                      </p:tavLst>
                                    </p:anim>
                                    <p:anim calcmode="lin" valueType="num">
                                      <p:cBhvr additive="base">
                                        <p:cTn id="17" dur="1000" fill="hold"/>
                                        <p:tgtEl>
                                          <p:spTgt spid="1027"/>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1000" fill="hold"/>
                                        <p:tgtEl>
                                          <p:spTgt spid="8"/>
                                        </p:tgtEl>
                                        <p:attrNameLst>
                                          <p:attrName>ppt_x</p:attrName>
                                        </p:attrNameLst>
                                      </p:cBhvr>
                                      <p:tavLst>
                                        <p:tav tm="0">
                                          <p:val>
                                            <p:strVal val="0-#ppt_w/2"/>
                                          </p:val>
                                        </p:tav>
                                        <p:tav tm="100000">
                                          <p:val>
                                            <p:strVal val="#ppt_x"/>
                                          </p:val>
                                        </p:tav>
                                      </p:tavLst>
                                    </p:anim>
                                    <p:anim calcmode="lin" valueType="num">
                                      <p:cBhvr additive="base">
                                        <p:cTn id="21"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67800" cy="409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2819400" y="4248150"/>
            <a:ext cx="3429000" cy="533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r>
              <a:rPr lang="vi-VN" sz="2800" b="1" dirty="0">
                <a:solidFill>
                  <a:srgbClr val="002060"/>
                </a:solidFill>
                <a:latin typeface="+mj-lt"/>
              </a:rPr>
              <a:t>BƠI</a:t>
            </a:r>
            <a:endParaRPr lang="en-US" sz="2800" b="1" dirty="0">
              <a:solidFill>
                <a:srgbClr val="002060"/>
              </a:solidFill>
              <a:latin typeface="+mj-lt"/>
            </a:endParaRPr>
          </a:p>
        </p:txBody>
      </p:sp>
    </p:spTree>
    <p:extLst>
      <p:ext uri="{BB962C8B-B14F-4D97-AF65-F5344CB8AC3E}">
        <p14:creationId xmlns:p14="http://schemas.microsoft.com/office/powerpoint/2010/main" val="252501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418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2819399" y="4324350"/>
            <a:ext cx="3429000" cy="533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r>
              <a:rPr lang="vi-VN" sz="2800" b="1" dirty="0">
                <a:solidFill>
                  <a:srgbClr val="002060"/>
                </a:solidFill>
                <a:latin typeface="+mj-lt"/>
              </a:rPr>
              <a:t>ĐUA MÔ TÔ</a:t>
            </a:r>
            <a:endParaRPr lang="en-US" sz="2800" b="1" dirty="0">
              <a:solidFill>
                <a:srgbClr val="002060"/>
              </a:solidFill>
              <a:latin typeface="+mj-lt"/>
            </a:endParaRPr>
          </a:p>
        </p:txBody>
      </p:sp>
    </p:spTree>
    <p:extLst>
      <p:ext uri="{BB962C8B-B14F-4D97-AF65-F5344CB8AC3E}">
        <p14:creationId xmlns:p14="http://schemas.microsoft.com/office/powerpoint/2010/main" val="163712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09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2819399" y="4324350"/>
            <a:ext cx="3429000" cy="533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r>
              <a:rPr lang="vi-VN" sz="2800" b="1" dirty="0">
                <a:solidFill>
                  <a:srgbClr val="002060"/>
                </a:solidFill>
                <a:latin typeface="+mj-lt"/>
              </a:rPr>
              <a:t>CỜ VUA</a:t>
            </a:r>
            <a:endParaRPr lang="en-US" sz="2800" b="1" dirty="0">
              <a:solidFill>
                <a:srgbClr val="002060"/>
              </a:solidFill>
              <a:latin typeface="+mj-lt"/>
            </a:endParaRPr>
          </a:p>
        </p:txBody>
      </p:sp>
    </p:spTree>
    <p:extLst>
      <p:ext uri="{BB962C8B-B14F-4D97-AF65-F5344CB8AC3E}">
        <p14:creationId xmlns:p14="http://schemas.microsoft.com/office/powerpoint/2010/main" val="224403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67800" cy="401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2743200" y="4171950"/>
            <a:ext cx="3429000" cy="533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r>
              <a:rPr lang="vi-VN" sz="2800" b="1" dirty="0">
                <a:solidFill>
                  <a:srgbClr val="002060"/>
                </a:solidFill>
                <a:latin typeface="+mj-lt"/>
              </a:rPr>
              <a:t>TRƯỢT TUYẾT</a:t>
            </a:r>
            <a:endParaRPr lang="en-US" sz="2800" b="1" dirty="0">
              <a:solidFill>
                <a:srgbClr val="002060"/>
              </a:solidFill>
              <a:latin typeface="+mj-lt"/>
            </a:endParaRPr>
          </a:p>
        </p:txBody>
      </p:sp>
    </p:spTree>
    <p:extLst>
      <p:ext uri="{BB962C8B-B14F-4D97-AF65-F5344CB8AC3E}">
        <p14:creationId xmlns:p14="http://schemas.microsoft.com/office/powerpoint/2010/main" val="3806640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71600" y="133350"/>
            <a:ext cx="6400800" cy="9906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r>
              <a:rPr lang="vi-VN" sz="2600" b="1" dirty="0">
                <a:solidFill>
                  <a:srgbClr val="002060"/>
                </a:solidFill>
                <a:latin typeface="+mj-lt"/>
              </a:rPr>
              <a:t>Bài 3: Tìm từ ngữ thích hơp với mỗi chỗ trống để hoàn chỉnh các thành ngữ sau:</a:t>
            </a:r>
            <a:endParaRPr lang="en-US" sz="2600" b="1" dirty="0">
              <a:solidFill>
                <a:srgbClr val="002060"/>
              </a:solidFill>
              <a:latin typeface="+mj-lt"/>
            </a:endParaRPr>
          </a:p>
        </p:txBody>
      </p:sp>
      <p:sp>
        <p:nvSpPr>
          <p:cNvPr id="5" name="Rectangle 4"/>
          <p:cNvSpPr/>
          <p:nvPr/>
        </p:nvSpPr>
        <p:spPr>
          <a:xfrm>
            <a:off x="838200" y="1200150"/>
            <a:ext cx="2819401"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r>
              <a:rPr lang="vi-VN" sz="2600" dirty="0">
                <a:solidFill>
                  <a:srgbClr val="002060"/>
                </a:solidFill>
                <a:latin typeface="+mj-lt"/>
              </a:rPr>
              <a:t>a) Khỏe như ...</a:t>
            </a:r>
            <a:endParaRPr lang="en-US" sz="2600" dirty="0">
              <a:solidFill>
                <a:srgbClr val="002060"/>
              </a:solidFill>
              <a:latin typeface="+mj-lt"/>
            </a:endParaRPr>
          </a:p>
        </p:txBody>
      </p:sp>
      <p:sp>
        <p:nvSpPr>
          <p:cNvPr id="6" name="Rectangle 5"/>
          <p:cNvSpPr/>
          <p:nvPr/>
        </p:nvSpPr>
        <p:spPr>
          <a:xfrm>
            <a:off x="914399" y="2800350"/>
            <a:ext cx="2728623"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r>
              <a:rPr lang="vi-VN" sz="2600" dirty="0">
                <a:solidFill>
                  <a:srgbClr val="002060"/>
                </a:solidFill>
                <a:latin typeface="+mj-lt"/>
              </a:rPr>
              <a:t>b) Nhanh như ...</a:t>
            </a:r>
            <a:endParaRPr lang="en-US" sz="2600" dirty="0">
              <a:solidFill>
                <a:srgbClr val="002060"/>
              </a:solidFill>
              <a:latin typeface="+mj-lt"/>
            </a:endParaRPr>
          </a:p>
        </p:txBody>
      </p:sp>
      <p:sp>
        <p:nvSpPr>
          <p:cNvPr id="7" name="Rectangle 6"/>
          <p:cNvSpPr/>
          <p:nvPr/>
        </p:nvSpPr>
        <p:spPr>
          <a:xfrm>
            <a:off x="4419600" y="1200150"/>
            <a:ext cx="259080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r>
              <a:rPr lang="vi-VN" sz="2600" b="1" dirty="0">
                <a:solidFill>
                  <a:srgbClr val="0070C0"/>
                </a:solidFill>
                <a:latin typeface="+mj-lt"/>
              </a:rPr>
              <a:t>M: </a:t>
            </a:r>
            <a:r>
              <a:rPr lang="vi-VN" sz="2600" dirty="0">
                <a:solidFill>
                  <a:srgbClr val="002060"/>
                </a:solidFill>
                <a:latin typeface="+mj-lt"/>
              </a:rPr>
              <a:t>Khỏe như </a:t>
            </a:r>
            <a:r>
              <a:rPr lang="vi-VN" sz="2600" dirty="0">
                <a:solidFill>
                  <a:srgbClr val="C00000"/>
                </a:solidFill>
                <a:latin typeface="+mj-lt"/>
              </a:rPr>
              <a:t>voi</a:t>
            </a:r>
            <a:endParaRPr lang="en-US" sz="2600" dirty="0">
              <a:solidFill>
                <a:srgbClr val="C00000"/>
              </a:solidFill>
              <a:latin typeface="+mj-lt"/>
            </a:endParaRPr>
          </a:p>
        </p:txBody>
      </p:sp>
      <p:sp>
        <p:nvSpPr>
          <p:cNvPr id="8" name="Rectangle 7"/>
          <p:cNvSpPr/>
          <p:nvPr/>
        </p:nvSpPr>
        <p:spPr>
          <a:xfrm>
            <a:off x="4419600" y="2724150"/>
            <a:ext cx="2778648"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r>
              <a:rPr lang="vi-VN" sz="2600" b="1" dirty="0">
                <a:solidFill>
                  <a:srgbClr val="0070C0"/>
                </a:solidFill>
                <a:latin typeface="+mj-lt"/>
              </a:rPr>
              <a:t>M: </a:t>
            </a:r>
            <a:r>
              <a:rPr lang="vi-VN" sz="2600" dirty="0">
                <a:solidFill>
                  <a:srgbClr val="002060"/>
                </a:solidFill>
                <a:latin typeface="+mj-lt"/>
              </a:rPr>
              <a:t>Nhanh như </a:t>
            </a:r>
            <a:r>
              <a:rPr lang="vi-VN" sz="2600" dirty="0">
                <a:solidFill>
                  <a:srgbClr val="C00000"/>
                </a:solidFill>
                <a:latin typeface="+mj-lt"/>
              </a:rPr>
              <a:t>cắt</a:t>
            </a:r>
            <a:endParaRPr lang="en-US" sz="2600" dirty="0">
              <a:solidFill>
                <a:srgbClr val="C00000"/>
              </a:solidFill>
              <a:latin typeface="+mj-lt"/>
            </a:endParaRPr>
          </a:p>
        </p:txBody>
      </p:sp>
      <p:sp>
        <p:nvSpPr>
          <p:cNvPr id="9" name="Rectangle 8"/>
          <p:cNvSpPr/>
          <p:nvPr/>
        </p:nvSpPr>
        <p:spPr>
          <a:xfrm>
            <a:off x="914400" y="1962151"/>
            <a:ext cx="2286000" cy="590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r>
              <a:rPr lang="vi-VN" sz="2600" b="1" i="1" dirty="0">
                <a:solidFill>
                  <a:srgbClr val="002060"/>
                </a:solidFill>
                <a:latin typeface="+mj-lt"/>
              </a:rPr>
              <a:t>Khỏe như </a:t>
            </a:r>
            <a:r>
              <a:rPr lang="vi-VN" sz="2600" b="1" i="1" dirty="0">
                <a:solidFill>
                  <a:srgbClr val="C00000"/>
                </a:solidFill>
                <a:latin typeface="+mj-lt"/>
              </a:rPr>
              <a:t>trâu</a:t>
            </a:r>
            <a:endParaRPr lang="en-US" sz="2600" b="1" i="1" dirty="0">
              <a:solidFill>
                <a:srgbClr val="002060"/>
              </a:solidFill>
              <a:latin typeface="+mj-lt"/>
            </a:endParaRPr>
          </a:p>
        </p:txBody>
      </p:sp>
      <p:sp>
        <p:nvSpPr>
          <p:cNvPr id="10" name="Rectangle 9"/>
          <p:cNvSpPr/>
          <p:nvPr/>
        </p:nvSpPr>
        <p:spPr>
          <a:xfrm>
            <a:off x="4419600" y="1981531"/>
            <a:ext cx="2286000" cy="590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r>
              <a:rPr lang="vi-VN" sz="2600" b="1" i="1" dirty="0">
                <a:solidFill>
                  <a:srgbClr val="002060"/>
                </a:solidFill>
                <a:latin typeface="+mj-lt"/>
              </a:rPr>
              <a:t>Khỏe như </a:t>
            </a:r>
            <a:r>
              <a:rPr lang="vi-VN" sz="2600" b="1" i="1" dirty="0">
                <a:solidFill>
                  <a:srgbClr val="C00000"/>
                </a:solidFill>
                <a:latin typeface="+mj-lt"/>
              </a:rPr>
              <a:t>hùm</a:t>
            </a:r>
            <a:endParaRPr lang="en-US" sz="2600" b="1" i="1" dirty="0">
              <a:solidFill>
                <a:srgbClr val="C00000"/>
              </a:solidFill>
              <a:latin typeface="+mj-lt"/>
            </a:endParaRPr>
          </a:p>
        </p:txBody>
      </p:sp>
      <p:sp>
        <p:nvSpPr>
          <p:cNvPr id="11" name="Rectangle 10"/>
          <p:cNvSpPr/>
          <p:nvPr/>
        </p:nvSpPr>
        <p:spPr>
          <a:xfrm>
            <a:off x="990600" y="3486150"/>
            <a:ext cx="2581522"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r>
              <a:rPr lang="vi-VN" sz="2600" b="1" i="1" dirty="0">
                <a:solidFill>
                  <a:srgbClr val="002060"/>
                </a:solidFill>
                <a:latin typeface="+mj-lt"/>
              </a:rPr>
              <a:t>Nhanh như </a:t>
            </a:r>
            <a:r>
              <a:rPr lang="vi-VN" sz="2600" b="1" i="1" dirty="0">
                <a:solidFill>
                  <a:srgbClr val="C00000"/>
                </a:solidFill>
                <a:latin typeface="+mj-lt"/>
              </a:rPr>
              <a:t>gió</a:t>
            </a:r>
            <a:endParaRPr lang="en-US" sz="2600" b="1" i="1" dirty="0">
              <a:solidFill>
                <a:srgbClr val="C00000"/>
              </a:solidFill>
              <a:latin typeface="+mj-lt"/>
            </a:endParaRPr>
          </a:p>
        </p:txBody>
      </p:sp>
      <p:sp>
        <p:nvSpPr>
          <p:cNvPr id="12" name="Rectangle 11"/>
          <p:cNvSpPr/>
          <p:nvPr/>
        </p:nvSpPr>
        <p:spPr>
          <a:xfrm>
            <a:off x="4602812" y="3486150"/>
            <a:ext cx="2657723"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r>
              <a:rPr lang="vi-VN" sz="2600" b="1" i="1" dirty="0">
                <a:solidFill>
                  <a:srgbClr val="002060"/>
                </a:solidFill>
                <a:latin typeface="+mj-lt"/>
              </a:rPr>
              <a:t>Nhanh như </a:t>
            </a:r>
            <a:r>
              <a:rPr lang="vi-VN" sz="2600" b="1" i="1" dirty="0">
                <a:solidFill>
                  <a:srgbClr val="C00000"/>
                </a:solidFill>
                <a:latin typeface="+mj-lt"/>
              </a:rPr>
              <a:t>chớp</a:t>
            </a:r>
            <a:endParaRPr lang="en-US" sz="2600" b="1" i="1" dirty="0">
              <a:solidFill>
                <a:srgbClr val="C00000"/>
              </a:solidFill>
              <a:latin typeface="+mj-lt"/>
            </a:endParaRPr>
          </a:p>
        </p:txBody>
      </p:sp>
      <p:sp>
        <p:nvSpPr>
          <p:cNvPr id="13" name="Rectangle 12"/>
          <p:cNvSpPr/>
          <p:nvPr/>
        </p:nvSpPr>
        <p:spPr>
          <a:xfrm>
            <a:off x="914399" y="4324350"/>
            <a:ext cx="2657723"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r>
              <a:rPr lang="vi-VN" sz="2600" b="1" i="1" dirty="0">
                <a:solidFill>
                  <a:srgbClr val="002060"/>
                </a:solidFill>
                <a:latin typeface="+mj-lt"/>
              </a:rPr>
              <a:t>Nhanh như </a:t>
            </a:r>
            <a:r>
              <a:rPr lang="vi-VN" sz="2600" b="1" i="1" dirty="0">
                <a:solidFill>
                  <a:srgbClr val="C00000"/>
                </a:solidFill>
                <a:latin typeface="+mj-lt"/>
              </a:rPr>
              <a:t>sóc</a:t>
            </a:r>
            <a:endParaRPr lang="en-US" sz="2600" b="1" i="1" dirty="0">
              <a:solidFill>
                <a:srgbClr val="C00000"/>
              </a:solidFill>
              <a:latin typeface="+mj-lt"/>
            </a:endParaRPr>
          </a:p>
        </p:txBody>
      </p:sp>
      <p:sp>
        <p:nvSpPr>
          <p:cNvPr id="14" name="Rectangle 13"/>
          <p:cNvSpPr/>
          <p:nvPr/>
        </p:nvSpPr>
        <p:spPr>
          <a:xfrm>
            <a:off x="4565043" y="4324350"/>
            <a:ext cx="2657723"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r>
              <a:rPr lang="vi-VN" sz="2600" b="1" i="1" dirty="0">
                <a:solidFill>
                  <a:srgbClr val="002060"/>
                </a:solidFill>
                <a:latin typeface="+mj-lt"/>
              </a:rPr>
              <a:t>Nhanh như </a:t>
            </a:r>
            <a:r>
              <a:rPr lang="vi-VN" sz="2600" b="1" i="1" dirty="0">
                <a:solidFill>
                  <a:srgbClr val="C00000"/>
                </a:solidFill>
                <a:latin typeface="+mj-lt"/>
              </a:rPr>
              <a:t>thỏ</a:t>
            </a:r>
            <a:endParaRPr lang="en-US" sz="2600" b="1" i="1" dirty="0">
              <a:solidFill>
                <a:srgbClr val="C00000"/>
              </a:solidFill>
              <a:latin typeface="+mj-lt"/>
            </a:endParaRPr>
          </a:p>
        </p:txBody>
      </p:sp>
    </p:spTree>
    <p:extLst>
      <p:ext uri="{BB962C8B-B14F-4D97-AF65-F5344CB8AC3E}">
        <p14:creationId xmlns:p14="http://schemas.microsoft.com/office/powerpoint/2010/main" val="318746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71600" y="209550"/>
            <a:ext cx="6400800" cy="16002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r>
              <a:rPr lang="vi-VN" sz="2600" b="1" dirty="0">
                <a:solidFill>
                  <a:srgbClr val="002060"/>
                </a:solidFill>
                <a:latin typeface="+mj-lt"/>
              </a:rPr>
              <a:t>Bài 4: Câu tục ngữ sau nói lên điều gì?</a:t>
            </a:r>
          </a:p>
          <a:p>
            <a:pPr algn="ctr"/>
            <a:r>
              <a:rPr lang="vi-VN" sz="2600" b="1" dirty="0">
                <a:solidFill>
                  <a:srgbClr val="002060"/>
                </a:solidFill>
                <a:latin typeface="+mj-lt"/>
              </a:rPr>
              <a:t>Ăn được ngủ được là tiên</a:t>
            </a:r>
          </a:p>
          <a:p>
            <a:pPr algn="ctr"/>
            <a:r>
              <a:rPr lang="vi-VN" sz="2600" b="1" dirty="0">
                <a:solidFill>
                  <a:srgbClr val="002060"/>
                </a:solidFill>
                <a:latin typeface="+mj-lt"/>
              </a:rPr>
              <a:t>Không ăn không ngủ mất tiền thêm lo</a:t>
            </a:r>
            <a:endParaRPr lang="en-US" sz="2600" b="1" dirty="0">
              <a:solidFill>
                <a:srgbClr val="002060"/>
              </a:solidFill>
              <a:latin typeface="+mj-lt"/>
            </a:endParaRPr>
          </a:p>
        </p:txBody>
      </p:sp>
      <p:sp>
        <p:nvSpPr>
          <p:cNvPr id="5" name="Flowchart: Terminator 4"/>
          <p:cNvSpPr/>
          <p:nvPr/>
        </p:nvSpPr>
        <p:spPr>
          <a:xfrm>
            <a:off x="609600" y="2038350"/>
            <a:ext cx="7924800" cy="2514600"/>
          </a:xfrm>
          <a:prstGeom prst="flowChartTermina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just"/>
            <a:r>
              <a:rPr lang="vi-VN" sz="2400" b="1" dirty="0">
                <a:solidFill>
                  <a:schemeClr val="bg1"/>
                </a:solidFill>
              </a:rPr>
              <a:t>	</a:t>
            </a:r>
            <a:r>
              <a:rPr lang="vi-VN" sz="2600" b="1" dirty="0">
                <a:solidFill>
                  <a:schemeClr val="bg1"/>
                </a:solidFill>
                <a:latin typeface="+mj-lt"/>
              </a:rPr>
              <a:t>Ăn được ngủ được thì chúng ta sẽ có một sức khoẻ tốt. Khi có sức khoẻ tốt thì cuộc sống sẽ sung sướng chẳng kém gì tiên. Không có sức khoẻ thì phải lo lắng về nhiều thứ.</a:t>
            </a:r>
          </a:p>
        </p:txBody>
      </p:sp>
    </p:spTree>
    <p:extLst>
      <p:ext uri="{BB962C8B-B14F-4D97-AF65-F5344CB8AC3E}">
        <p14:creationId xmlns:p14="http://schemas.microsoft.com/office/powerpoint/2010/main" val="274179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32435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57150"/>
            <a:ext cx="4800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9776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8270"/>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79095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9832"/>
          <a:stretch/>
        </p:blipFill>
        <p:spPr bwMode="auto">
          <a:xfrm>
            <a:off x="2217910" y="57150"/>
            <a:ext cx="6362686" cy="508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5"/>
          <a:srcRect l="5904" t="3665" r="3501"/>
          <a:stretch/>
        </p:blipFill>
        <p:spPr>
          <a:xfrm>
            <a:off x="63610" y="2343150"/>
            <a:ext cx="2908190" cy="1827493"/>
          </a:xfrm>
          <a:prstGeom prst="rect">
            <a:avLst/>
          </a:prstGeom>
        </p:spPr>
      </p:pic>
      <p:sp>
        <p:nvSpPr>
          <p:cNvPr id="6" name="TextBox 5"/>
          <p:cNvSpPr txBox="1"/>
          <p:nvPr/>
        </p:nvSpPr>
        <p:spPr>
          <a:xfrm>
            <a:off x="381000" y="3091504"/>
            <a:ext cx="2117885" cy="623246"/>
          </a:xfrm>
          <a:prstGeom prst="rect">
            <a:avLst/>
          </a:prstGeom>
          <a:noFill/>
        </p:spPr>
        <p:txBody>
          <a:bodyPr wrap="none" lIns="68579" tIns="34289" rIns="68579" bIns="34289" rtlCol="0">
            <a:spAutoFit/>
          </a:bodyPr>
          <a:lstStyle/>
          <a:p>
            <a:pPr defTabSz="342892"/>
            <a:r>
              <a:rPr lang="en-US" sz="3600" b="1" dirty="0">
                <a:solidFill>
                  <a:srgbClr val="002060"/>
                </a:solidFill>
                <a:latin typeface="Times New Roman" panose="02020603050405020304" pitchFamily="18" charset="0"/>
                <a:cs typeface="Times New Roman" panose="02020603050405020304" pitchFamily="18" charset="0"/>
              </a:rPr>
              <a:t>HÁI TÁO</a:t>
            </a:r>
          </a:p>
        </p:txBody>
      </p:sp>
      <p:pic>
        <p:nvPicPr>
          <p:cNvPr id="7" name="Picture 6">
            <a:hlinkClick r:id="rId6" action="ppaction://hlinksldjump"/>
          </p:cNvPr>
          <p:cNvPicPr>
            <a:picLocks noChangeAspect="1"/>
          </p:cNvPicPr>
          <p:nvPr/>
        </p:nvPicPr>
        <p:blipFill rotWithShape="1">
          <a:blip r:embed="rId7"/>
          <a:srcRect b="25568"/>
          <a:stretch/>
        </p:blipFill>
        <p:spPr>
          <a:xfrm>
            <a:off x="3471348" y="1308220"/>
            <a:ext cx="696852" cy="649640"/>
          </a:xfrm>
          <a:prstGeom prst="rect">
            <a:avLst/>
          </a:prstGeom>
        </p:spPr>
      </p:pic>
      <p:pic>
        <p:nvPicPr>
          <p:cNvPr id="8" name="Picture 7">
            <a:hlinkClick r:id="rId8" action="ppaction://hlinksldjump"/>
          </p:cNvPr>
          <p:cNvPicPr>
            <a:picLocks noChangeAspect="1"/>
          </p:cNvPicPr>
          <p:nvPr/>
        </p:nvPicPr>
        <p:blipFill rotWithShape="1">
          <a:blip r:embed="rId9"/>
          <a:srcRect b="25894"/>
          <a:stretch/>
        </p:blipFill>
        <p:spPr>
          <a:xfrm>
            <a:off x="4905063" y="667019"/>
            <a:ext cx="702844" cy="652821"/>
          </a:xfrm>
          <a:prstGeom prst="rect">
            <a:avLst/>
          </a:prstGeom>
        </p:spPr>
      </p:pic>
      <p:pic>
        <p:nvPicPr>
          <p:cNvPr id="9" name="Picture 8">
            <a:hlinkClick r:id="rId10" action="ppaction://hlinksldjump"/>
          </p:cNvPr>
          <p:cNvPicPr>
            <a:picLocks noChangeAspect="1"/>
          </p:cNvPicPr>
          <p:nvPr/>
        </p:nvPicPr>
        <p:blipFill rotWithShape="1">
          <a:blip r:embed="rId11"/>
          <a:srcRect b="24173"/>
          <a:stretch/>
        </p:blipFill>
        <p:spPr>
          <a:xfrm>
            <a:off x="4524083" y="2052431"/>
            <a:ext cx="732402" cy="762000"/>
          </a:xfrm>
          <a:prstGeom prst="rect">
            <a:avLst/>
          </a:prstGeom>
        </p:spPr>
      </p:pic>
      <p:pic>
        <p:nvPicPr>
          <p:cNvPr id="10" name="Picture 9">
            <a:hlinkClick r:id="rId12" action="ppaction://hlinksldjump"/>
          </p:cNvPr>
          <p:cNvPicPr>
            <a:picLocks noChangeAspect="1"/>
          </p:cNvPicPr>
          <p:nvPr/>
        </p:nvPicPr>
        <p:blipFill rotWithShape="1">
          <a:blip r:embed="rId13"/>
          <a:srcRect l="-1092" r="-1" b="16380"/>
          <a:stretch/>
        </p:blipFill>
        <p:spPr>
          <a:xfrm>
            <a:off x="6091362" y="1692944"/>
            <a:ext cx="685800" cy="718975"/>
          </a:xfrm>
          <a:prstGeom prst="rect">
            <a:avLst/>
          </a:prstGeom>
        </p:spPr>
      </p:pic>
      <p:pic>
        <p:nvPicPr>
          <p:cNvPr id="11" name="Picture 10">
            <a:hlinkClick r:id="rId14" action="ppaction://hlinksldjump"/>
          </p:cNvPr>
          <p:cNvPicPr>
            <a:picLocks noChangeAspect="1"/>
          </p:cNvPicPr>
          <p:nvPr/>
        </p:nvPicPr>
        <p:blipFill>
          <a:blip r:embed="rId15"/>
          <a:stretch>
            <a:fillRect/>
          </a:stretch>
        </p:blipFill>
        <p:spPr>
          <a:xfrm>
            <a:off x="6858000" y="3356083"/>
            <a:ext cx="1398846" cy="1337294"/>
          </a:xfrm>
          <a:prstGeom prst="rect">
            <a:avLst/>
          </a:prstGeom>
        </p:spPr>
      </p:pic>
    </p:spTree>
    <p:extLst>
      <p:ext uri="{BB962C8B-B14F-4D97-AF65-F5344CB8AC3E}">
        <p14:creationId xmlns:p14="http://schemas.microsoft.com/office/powerpoint/2010/main" val="3996552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0"/>
                                        </p:tgtEl>
                                        <p:attrNameLst>
                                          <p:attrName>style.visibility</p:attrName>
                                        </p:attrNameLst>
                                      </p:cBhvr>
                                      <p:to>
                                        <p:strVal val="hidden"/>
                                      </p:to>
                                    </p:set>
                                  </p:childTnLst>
                                </p:cTn>
                              </p:par>
                              <p:par>
                                <p:cTn id="22" presetID="32" presetClass="emph" presetSubtype="0" fill="hold" nodeType="withEffect">
                                  <p:stCondLst>
                                    <p:cond delay="0"/>
                                  </p:stCondLst>
                                  <p:childTnLst>
                                    <p:animRot by="120000">
                                      <p:cBhvr>
                                        <p:cTn id="23" dur="200" fill="hold">
                                          <p:stCondLst>
                                            <p:cond delay="0"/>
                                          </p:stCondLst>
                                        </p:cTn>
                                        <p:tgtEl>
                                          <p:spTgt spid="11"/>
                                        </p:tgtEl>
                                        <p:attrNameLst>
                                          <p:attrName>r</p:attrName>
                                        </p:attrNameLst>
                                      </p:cBhvr>
                                    </p:animRot>
                                    <p:animRot by="-240000">
                                      <p:cBhvr>
                                        <p:cTn id="24" dur="400" fill="hold">
                                          <p:stCondLst>
                                            <p:cond delay="400"/>
                                          </p:stCondLst>
                                        </p:cTn>
                                        <p:tgtEl>
                                          <p:spTgt spid="11"/>
                                        </p:tgtEl>
                                        <p:attrNameLst>
                                          <p:attrName>r</p:attrName>
                                        </p:attrNameLst>
                                      </p:cBhvr>
                                    </p:animRot>
                                    <p:animRot by="240000">
                                      <p:cBhvr>
                                        <p:cTn id="25" dur="400" fill="hold">
                                          <p:stCondLst>
                                            <p:cond delay="800"/>
                                          </p:stCondLst>
                                        </p:cTn>
                                        <p:tgtEl>
                                          <p:spTgt spid="11"/>
                                        </p:tgtEl>
                                        <p:attrNameLst>
                                          <p:attrName>r</p:attrName>
                                        </p:attrNameLst>
                                      </p:cBhvr>
                                    </p:animRot>
                                    <p:animRot by="-240000">
                                      <p:cBhvr>
                                        <p:cTn id="26" dur="400" fill="hold">
                                          <p:stCondLst>
                                            <p:cond delay="1200"/>
                                          </p:stCondLst>
                                        </p:cTn>
                                        <p:tgtEl>
                                          <p:spTgt spid="11"/>
                                        </p:tgtEl>
                                        <p:attrNameLst>
                                          <p:attrName>r</p:attrName>
                                        </p:attrNameLst>
                                      </p:cBhvr>
                                    </p:animRot>
                                    <p:animRot by="120000">
                                      <p:cBhvr>
                                        <p:cTn id="27" dur="400" fill="hold">
                                          <p:stCondLst>
                                            <p:cond delay="1600"/>
                                          </p:stCondLst>
                                        </p:cTn>
                                        <p:tgtEl>
                                          <p:spTgt spid="11"/>
                                        </p:tgtEl>
                                        <p:attrNameLst>
                                          <p:attrName>r</p:attrName>
                                        </p:attrNameLst>
                                      </p:cBhvr>
                                    </p:animRot>
                                  </p:childTnLst>
                                  <p:subTnLst>
                                    <p:audio>
                                      <p:cMediaNode>
                                        <p:cTn display="0" masterRel="sameClick">
                                          <p:stCondLst>
                                            <p:cond evt="begin" delay="0">
                                              <p:tn val="22"/>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nextCondLst>
                <p:cond evt="onClick" delay="0">
                  <p:tgtEl>
                    <p:spTgt spid="10"/>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829902" y="3634038"/>
            <a:ext cx="5481322" cy="768100"/>
          </a:xfrm>
          <a:prstGeom prst="rect">
            <a:avLst/>
          </a:prstGeom>
          <a:solidFill>
            <a:schemeClr val="tx2">
              <a:lumMod val="75000"/>
            </a:schemeClr>
          </a:solidFill>
          <a:ln>
            <a:noFill/>
          </a:ln>
        </p:spPr>
        <p:style>
          <a:lnRef idx="0">
            <a:scrgbClr r="0" g="0" b="0"/>
          </a:lnRef>
          <a:fillRef idx="0">
            <a:scrgbClr r="0" g="0" b="0"/>
          </a:fillRef>
          <a:effectRef idx="0">
            <a:scrgbClr r="0" g="0" b="0"/>
          </a:effectRef>
          <a:fontRef idx="minor">
            <a:schemeClr val="lt1"/>
          </a:fontRef>
        </p:style>
        <p:txBody>
          <a:bodyPr lIns="73262" tIns="36631" rIns="73262" bIns="36631" anchor="ctr"/>
          <a:lstStyle/>
          <a:p>
            <a:pPr>
              <a:defRPr/>
            </a:pPr>
            <a:r>
              <a:rPr lang="vi-VN" sz="2400" dirty="0">
                <a:solidFill>
                  <a:prstClr val="white"/>
                </a:solidFill>
              </a:rPr>
              <a:t> C. </a:t>
            </a:r>
            <a:endParaRPr lang="en-US" sz="2400" dirty="0">
              <a:solidFill>
                <a:prstClr val="white"/>
              </a:solidFill>
            </a:endParaRPr>
          </a:p>
        </p:txBody>
      </p:sp>
      <p:pic>
        <p:nvPicPr>
          <p:cNvPr id="5" name="Picture 2" descr="Káº¿t quáº£ hÃ¬nh áº£nh cho home icon">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402138"/>
            <a:ext cx="766763"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66763" y="445791"/>
            <a:ext cx="7644484" cy="1211560"/>
          </a:xfrm>
          <a:prstGeom prst="rect">
            <a:avLst/>
          </a:prstGeom>
          <a:solidFill>
            <a:schemeClr val="tx2">
              <a:lumMod val="75000"/>
            </a:schemeClr>
          </a:solidFill>
          <a:ln>
            <a:noFill/>
          </a:ln>
        </p:spPr>
        <p:style>
          <a:lnRef idx="0">
            <a:scrgbClr r="0" g="0" b="0"/>
          </a:lnRef>
          <a:fillRef idx="0">
            <a:scrgbClr r="0" g="0" b="0"/>
          </a:fillRef>
          <a:effectRef idx="0">
            <a:scrgbClr r="0" g="0" b="0"/>
          </a:effectRef>
          <a:fontRef idx="minor">
            <a:schemeClr val="lt1"/>
          </a:fontRef>
        </p:style>
        <p:txBody>
          <a:bodyPr lIns="73262" tIns="36631" rIns="73262" bIns="36631" anchor="ctr"/>
          <a:lstStyle/>
          <a:p>
            <a:pPr>
              <a:defRPr/>
            </a:pPr>
            <a:r>
              <a:rPr lang="vi-VN" sz="2400" b="1" dirty="0">
                <a:solidFill>
                  <a:prstClr val="white"/>
                </a:solidFill>
                <a:latin typeface="+mj-lt"/>
              </a:rPr>
              <a:t>Câu 1:</a:t>
            </a:r>
            <a:endParaRPr lang="vi-VN" sz="2800" dirty="0">
              <a:solidFill>
                <a:prstClr val="white"/>
              </a:solidFill>
              <a:latin typeface="+mj-lt"/>
            </a:endParaRPr>
          </a:p>
        </p:txBody>
      </p:sp>
      <p:pic>
        <p:nvPicPr>
          <p:cNvPr id="7" name="Picture 6" descr="Káº¿t quáº£ hÃ¬nh áº£nh cho right wrong tick ico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099" b="30177"/>
          <a:stretch>
            <a:fillRect/>
          </a:stretch>
        </p:blipFill>
        <p:spPr bwMode="auto">
          <a:xfrm>
            <a:off x="6717246" y="3792663"/>
            <a:ext cx="44608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828800" y="2718050"/>
            <a:ext cx="5482424" cy="768100"/>
          </a:xfrm>
          <a:prstGeom prst="rect">
            <a:avLst/>
          </a:prstGeom>
          <a:solidFill>
            <a:schemeClr val="tx2">
              <a:lumMod val="75000"/>
            </a:schemeClr>
          </a:solidFill>
          <a:ln>
            <a:noFill/>
          </a:ln>
        </p:spPr>
        <p:style>
          <a:lnRef idx="0">
            <a:scrgbClr r="0" g="0" b="0"/>
          </a:lnRef>
          <a:fillRef idx="0">
            <a:scrgbClr r="0" g="0" b="0"/>
          </a:fillRef>
          <a:effectRef idx="0">
            <a:scrgbClr r="0" g="0" b="0"/>
          </a:effectRef>
          <a:fontRef idx="minor">
            <a:schemeClr val="lt1"/>
          </a:fontRef>
        </p:style>
        <p:txBody>
          <a:bodyPr lIns="73262" tIns="36631" rIns="73262" bIns="36631" anchor="ctr"/>
          <a:lstStyle/>
          <a:p>
            <a:pPr>
              <a:defRPr/>
            </a:pPr>
            <a:r>
              <a:rPr lang="vi-VN" sz="2400" dirty="0">
                <a:solidFill>
                  <a:prstClr val="white"/>
                </a:solidFill>
              </a:rPr>
              <a:t> B. </a:t>
            </a:r>
            <a:endParaRPr lang="en-US" sz="2400" dirty="0">
              <a:solidFill>
                <a:prstClr val="white"/>
              </a:solidFill>
            </a:endParaRPr>
          </a:p>
        </p:txBody>
      </p:sp>
      <p:pic>
        <p:nvPicPr>
          <p:cNvPr id="10" name="Picture 6" descr="Káº¿t quáº£ hÃ¬nh áº£nh cho right wrong tick ico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099" b="30177"/>
          <a:stretch>
            <a:fillRect/>
          </a:stretch>
        </p:blipFill>
        <p:spPr bwMode="auto">
          <a:xfrm>
            <a:off x="6717247" y="2958975"/>
            <a:ext cx="44608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1824824" y="1809750"/>
            <a:ext cx="5486400" cy="768100"/>
          </a:xfrm>
          <a:prstGeom prst="rect">
            <a:avLst/>
          </a:prstGeom>
          <a:solidFill>
            <a:schemeClr val="tx2">
              <a:lumMod val="75000"/>
            </a:schemeClr>
          </a:solidFill>
          <a:ln>
            <a:noFill/>
          </a:ln>
        </p:spPr>
        <p:style>
          <a:lnRef idx="0">
            <a:scrgbClr r="0" g="0" b="0"/>
          </a:lnRef>
          <a:fillRef idx="0">
            <a:scrgbClr r="0" g="0" b="0"/>
          </a:fillRef>
          <a:effectRef idx="0">
            <a:scrgbClr r="0" g="0" b="0"/>
          </a:effectRef>
          <a:fontRef idx="minor">
            <a:schemeClr val="lt1"/>
          </a:fontRef>
        </p:style>
        <p:txBody>
          <a:bodyPr lIns="73262" tIns="36631" rIns="73262" bIns="36631" anchor="ctr"/>
          <a:lstStyle/>
          <a:p>
            <a:pPr>
              <a:defRPr/>
            </a:pPr>
            <a:r>
              <a:rPr lang="vi-VN" sz="2400" dirty="0">
                <a:solidFill>
                  <a:prstClr val="white"/>
                </a:solidFill>
              </a:rPr>
              <a:t> A. </a:t>
            </a:r>
            <a:endParaRPr lang="en-US" sz="2400" dirty="0">
              <a:solidFill>
                <a:prstClr val="white"/>
              </a:solidFill>
            </a:endParaRPr>
          </a:p>
        </p:txBody>
      </p:sp>
      <p:pic>
        <p:nvPicPr>
          <p:cNvPr id="12" name="Picture 6" descr="Káº¿t quáº£ hÃ¬nh áº£nh cho right wrong tick icon"/>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50" t="18843" r="5518" b="28297"/>
          <a:stretch>
            <a:fillRect/>
          </a:stretch>
        </p:blipFill>
        <p:spPr bwMode="auto">
          <a:xfrm>
            <a:off x="6553200" y="1925528"/>
            <a:ext cx="610134" cy="536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3800" y="3100825"/>
            <a:ext cx="1395413" cy="1341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1332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nextCondLst>
                <p:cond evt="onClick" delay="0">
                  <p:tgtEl>
                    <p:spTgt spid="4"/>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nodeType="with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fade">
                                      <p:cBhvr>
                                        <p:cTn id="34" dur="500"/>
                                        <p:tgtEl>
                                          <p:spTgt spid="1026"/>
                                        </p:tgtEl>
                                      </p:cBhvr>
                                    </p:animEffect>
                                  </p:childTnLst>
                                </p:cTn>
                              </p:par>
                            </p:childTnLst>
                          </p:cTn>
                        </p:par>
                      </p:childTnLst>
                    </p:cTn>
                  </p:par>
                </p:childTnLst>
              </p:cTn>
              <p:nextCondLst>
                <p:cond evt="onClick" delay="0">
                  <p:tgtEl>
                    <p:spTgt spid="11"/>
                  </p:tgtEl>
                </p:cond>
              </p:nextCondLst>
            </p:seq>
          </p:childTnLst>
        </p:cTn>
      </p:par>
    </p:tnLst>
    <p:bldLst>
      <p:bldP spid="4" grpId="0" animBg="1"/>
      <p:bldP spid="9"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lowchart: Terminator 3"/>
          <p:cNvSpPr/>
          <p:nvPr/>
        </p:nvSpPr>
        <p:spPr>
          <a:xfrm>
            <a:off x="2895600" y="590550"/>
            <a:ext cx="3429000" cy="914400"/>
          </a:xfrm>
          <a:prstGeom prst="flowChartTermina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r>
              <a:rPr lang="vi-VN" sz="2400" b="1" dirty="0">
                <a:solidFill>
                  <a:schemeClr val="bg1"/>
                </a:solidFill>
                <a:latin typeface="+mj-lt"/>
              </a:rPr>
              <a:t>KIỂM TRA BÀI CŨ</a:t>
            </a:r>
            <a:endParaRPr lang="en-US" sz="2400" b="1" dirty="0">
              <a:solidFill>
                <a:schemeClr val="bg1"/>
              </a:solidFill>
              <a:latin typeface="+mj-lt"/>
            </a:endParaRPr>
          </a:p>
        </p:txBody>
      </p:sp>
      <p:sp>
        <p:nvSpPr>
          <p:cNvPr id="5" name="Rectangle 4"/>
          <p:cNvSpPr/>
          <p:nvPr/>
        </p:nvSpPr>
        <p:spPr>
          <a:xfrm>
            <a:off x="990600" y="1657350"/>
            <a:ext cx="7239000"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r>
              <a:rPr lang="vi-VN" sz="2400" dirty="0">
                <a:solidFill>
                  <a:srgbClr val="002060"/>
                </a:solidFill>
                <a:latin typeface="+mj-lt"/>
              </a:rPr>
              <a:t>Em hãy đặt câu theo kiểu câu kể Ai làm gì?</a:t>
            </a:r>
            <a:endParaRPr lang="en-US" sz="2400" dirty="0">
              <a:solidFill>
                <a:srgbClr val="002060"/>
              </a:solidFill>
              <a:latin typeface="+mj-lt"/>
            </a:endParaRPr>
          </a:p>
        </p:txBody>
      </p:sp>
      <p:sp>
        <p:nvSpPr>
          <p:cNvPr id="6" name="Rectangle 5"/>
          <p:cNvSpPr/>
          <p:nvPr/>
        </p:nvSpPr>
        <p:spPr>
          <a:xfrm>
            <a:off x="993038" y="2724150"/>
            <a:ext cx="72390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r>
              <a:rPr lang="vi-VN" sz="2400" dirty="0">
                <a:solidFill>
                  <a:srgbClr val="002060"/>
                </a:solidFill>
                <a:latin typeface="+mj-lt"/>
              </a:rPr>
              <a:t>Ví dụ: Mẹ em  cấy lúa ngoài đồng.</a:t>
            </a:r>
            <a:endParaRPr lang="en-US" sz="2400" dirty="0">
              <a:solidFill>
                <a:srgbClr val="002060"/>
              </a:solidFill>
              <a:latin typeface="+mj-lt"/>
            </a:endParaRPr>
          </a:p>
        </p:txBody>
      </p:sp>
      <p:cxnSp>
        <p:nvCxnSpPr>
          <p:cNvPr id="8" name="Straight Connector 7"/>
          <p:cNvCxnSpPr/>
          <p:nvPr/>
        </p:nvCxnSpPr>
        <p:spPr>
          <a:xfrm flipH="1">
            <a:off x="4229100" y="2876550"/>
            <a:ext cx="114300" cy="53340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1" name="Rectangle 10"/>
          <p:cNvSpPr/>
          <p:nvPr/>
        </p:nvSpPr>
        <p:spPr>
          <a:xfrm>
            <a:off x="3276600" y="3299307"/>
            <a:ext cx="6858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r>
              <a:rPr lang="vi-VN" sz="2400" dirty="0">
                <a:solidFill>
                  <a:srgbClr val="002060"/>
                </a:solidFill>
                <a:latin typeface="+mj-lt"/>
              </a:rPr>
              <a:t>CN</a:t>
            </a:r>
            <a:endParaRPr lang="en-US" sz="2400" dirty="0">
              <a:solidFill>
                <a:srgbClr val="002060"/>
              </a:solidFill>
              <a:latin typeface="+mj-lt"/>
            </a:endParaRPr>
          </a:p>
        </p:txBody>
      </p:sp>
      <p:sp>
        <p:nvSpPr>
          <p:cNvPr id="12" name="Rectangle 11"/>
          <p:cNvSpPr/>
          <p:nvPr/>
        </p:nvSpPr>
        <p:spPr>
          <a:xfrm>
            <a:off x="5257800" y="3276295"/>
            <a:ext cx="6858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r>
              <a:rPr lang="vi-VN" sz="2400" dirty="0">
                <a:solidFill>
                  <a:srgbClr val="002060"/>
                </a:solidFill>
                <a:latin typeface="+mj-lt"/>
              </a:rPr>
              <a:t>VN</a:t>
            </a:r>
            <a:endParaRPr lang="en-US" sz="2400" dirty="0">
              <a:solidFill>
                <a:srgbClr val="002060"/>
              </a:solidFill>
              <a:latin typeface="+mj-lt"/>
            </a:endParaRPr>
          </a:p>
        </p:txBody>
      </p:sp>
    </p:spTree>
    <p:extLst>
      <p:ext uri="{BB962C8B-B14F-4D97-AF65-F5344CB8AC3E}">
        <p14:creationId xmlns:p14="http://schemas.microsoft.com/office/powerpoint/2010/main" val="318251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828800" y="1809750"/>
            <a:ext cx="5481322" cy="768100"/>
          </a:xfrm>
          <a:prstGeom prst="rect">
            <a:avLst/>
          </a:prstGeom>
          <a:solidFill>
            <a:schemeClr val="tx2">
              <a:lumMod val="75000"/>
            </a:schemeClr>
          </a:solidFill>
          <a:ln>
            <a:noFill/>
          </a:ln>
        </p:spPr>
        <p:style>
          <a:lnRef idx="0">
            <a:scrgbClr r="0" g="0" b="0"/>
          </a:lnRef>
          <a:fillRef idx="0">
            <a:scrgbClr r="0" g="0" b="0"/>
          </a:fillRef>
          <a:effectRef idx="0">
            <a:scrgbClr r="0" g="0" b="0"/>
          </a:effectRef>
          <a:fontRef idx="minor">
            <a:schemeClr val="lt1"/>
          </a:fontRef>
        </p:style>
        <p:txBody>
          <a:bodyPr lIns="73262" tIns="36631" rIns="73262" bIns="36631" anchor="ctr"/>
          <a:lstStyle/>
          <a:p>
            <a:pPr>
              <a:defRPr/>
            </a:pPr>
            <a:r>
              <a:rPr lang="vi-VN" sz="2400" dirty="0">
                <a:solidFill>
                  <a:prstClr val="white"/>
                </a:solidFill>
              </a:rPr>
              <a:t> A. </a:t>
            </a:r>
            <a:endParaRPr lang="en-US" sz="2400" dirty="0">
              <a:solidFill>
                <a:prstClr val="white"/>
              </a:solidFill>
            </a:endParaRPr>
          </a:p>
        </p:txBody>
      </p:sp>
      <p:pic>
        <p:nvPicPr>
          <p:cNvPr id="5" name="Picture 2" descr="Káº¿t quáº£ hÃ¬nh áº£nh cho home icon">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402138"/>
            <a:ext cx="766763"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66763" y="445791"/>
            <a:ext cx="7644484" cy="1211560"/>
          </a:xfrm>
          <a:prstGeom prst="rect">
            <a:avLst/>
          </a:prstGeom>
          <a:solidFill>
            <a:schemeClr val="tx2">
              <a:lumMod val="75000"/>
            </a:schemeClr>
          </a:solidFill>
          <a:ln>
            <a:noFill/>
          </a:ln>
        </p:spPr>
        <p:style>
          <a:lnRef idx="0">
            <a:scrgbClr r="0" g="0" b="0"/>
          </a:lnRef>
          <a:fillRef idx="0">
            <a:scrgbClr r="0" g="0" b="0"/>
          </a:fillRef>
          <a:effectRef idx="0">
            <a:scrgbClr r="0" g="0" b="0"/>
          </a:effectRef>
          <a:fontRef idx="minor">
            <a:schemeClr val="lt1"/>
          </a:fontRef>
        </p:style>
        <p:txBody>
          <a:bodyPr lIns="73262" tIns="36631" rIns="73262" bIns="36631" anchor="ctr"/>
          <a:lstStyle/>
          <a:p>
            <a:pPr>
              <a:defRPr/>
            </a:pPr>
            <a:r>
              <a:rPr lang="vi-VN" sz="2400" b="1" dirty="0">
                <a:solidFill>
                  <a:prstClr val="white"/>
                </a:solidFill>
                <a:latin typeface="+mj-lt"/>
              </a:rPr>
              <a:t>Câu 2:</a:t>
            </a:r>
            <a:endParaRPr lang="vi-VN" sz="2800" dirty="0">
              <a:solidFill>
                <a:prstClr val="white"/>
              </a:solidFill>
              <a:latin typeface="+mj-lt"/>
            </a:endParaRPr>
          </a:p>
        </p:txBody>
      </p:sp>
      <p:pic>
        <p:nvPicPr>
          <p:cNvPr id="7" name="Picture 6" descr="Káº¿t quáº£ hÃ¬nh áº£nh cho right wrong tick ico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099" b="30177"/>
          <a:stretch>
            <a:fillRect/>
          </a:stretch>
        </p:blipFill>
        <p:spPr bwMode="auto">
          <a:xfrm>
            <a:off x="6716144" y="1968375"/>
            <a:ext cx="44608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828800" y="2718050"/>
            <a:ext cx="5482424" cy="768100"/>
          </a:xfrm>
          <a:prstGeom prst="rect">
            <a:avLst/>
          </a:prstGeom>
          <a:solidFill>
            <a:schemeClr val="tx2">
              <a:lumMod val="75000"/>
            </a:schemeClr>
          </a:solidFill>
          <a:ln>
            <a:noFill/>
          </a:ln>
        </p:spPr>
        <p:style>
          <a:lnRef idx="0">
            <a:scrgbClr r="0" g="0" b="0"/>
          </a:lnRef>
          <a:fillRef idx="0">
            <a:scrgbClr r="0" g="0" b="0"/>
          </a:fillRef>
          <a:effectRef idx="0">
            <a:scrgbClr r="0" g="0" b="0"/>
          </a:effectRef>
          <a:fontRef idx="minor">
            <a:schemeClr val="lt1"/>
          </a:fontRef>
        </p:style>
        <p:txBody>
          <a:bodyPr lIns="73262" tIns="36631" rIns="73262" bIns="36631" anchor="ctr"/>
          <a:lstStyle/>
          <a:p>
            <a:pPr>
              <a:defRPr/>
            </a:pPr>
            <a:r>
              <a:rPr lang="vi-VN" sz="2400" dirty="0">
                <a:solidFill>
                  <a:prstClr val="white"/>
                </a:solidFill>
              </a:rPr>
              <a:t> B. </a:t>
            </a:r>
            <a:endParaRPr lang="en-US" sz="2400" dirty="0">
              <a:solidFill>
                <a:prstClr val="white"/>
              </a:solidFill>
            </a:endParaRPr>
          </a:p>
        </p:txBody>
      </p:sp>
      <p:pic>
        <p:nvPicPr>
          <p:cNvPr id="10" name="Picture 6" descr="Káº¿t quáº£ hÃ¬nh áº£nh cho right wrong tick ico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099" b="30177"/>
          <a:stretch>
            <a:fillRect/>
          </a:stretch>
        </p:blipFill>
        <p:spPr bwMode="auto">
          <a:xfrm>
            <a:off x="6717247" y="2958975"/>
            <a:ext cx="44608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1828800" y="3634038"/>
            <a:ext cx="5486400" cy="768100"/>
          </a:xfrm>
          <a:prstGeom prst="rect">
            <a:avLst/>
          </a:prstGeom>
          <a:solidFill>
            <a:schemeClr val="tx2">
              <a:lumMod val="75000"/>
            </a:schemeClr>
          </a:solidFill>
          <a:ln>
            <a:noFill/>
          </a:ln>
        </p:spPr>
        <p:style>
          <a:lnRef idx="0">
            <a:scrgbClr r="0" g="0" b="0"/>
          </a:lnRef>
          <a:fillRef idx="0">
            <a:scrgbClr r="0" g="0" b="0"/>
          </a:fillRef>
          <a:effectRef idx="0">
            <a:scrgbClr r="0" g="0" b="0"/>
          </a:effectRef>
          <a:fontRef idx="minor">
            <a:schemeClr val="lt1"/>
          </a:fontRef>
        </p:style>
        <p:txBody>
          <a:bodyPr lIns="73262" tIns="36631" rIns="73262" bIns="36631" anchor="ctr"/>
          <a:lstStyle/>
          <a:p>
            <a:pPr>
              <a:defRPr/>
            </a:pPr>
            <a:r>
              <a:rPr lang="vi-VN" sz="2400" dirty="0">
                <a:solidFill>
                  <a:prstClr val="white"/>
                </a:solidFill>
              </a:rPr>
              <a:t> C. </a:t>
            </a:r>
            <a:endParaRPr lang="en-US" sz="2400" dirty="0">
              <a:solidFill>
                <a:prstClr val="white"/>
              </a:solidFill>
            </a:endParaRPr>
          </a:p>
        </p:txBody>
      </p:sp>
      <p:pic>
        <p:nvPicPr>
          <p:cNvPr id="12" name="Picture 6" descr="Káº¿t quáº£ hÃ¬nh áº£nh cho right wrong tick icon"/>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50" t="18843" r="5518" b="28297"/>
          <a:stretch>
            <a:fillRect/>
          </a:stretch>
        </p:blipFill>
        <p:spPr bwMode="auto">
          <a:xfrm>
            <a:off x="6557176" y="3749816"/>
            <a:ext cx="610134" cy="536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3800" y="3100825"/>
            <a:ext cx="1395413" cy="1341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243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nextCondLst>
                <p:cond evt="onClick" delay="0">
                  <p:tgtEl>
                    <p:spTgt spid="4"/>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nodeType="with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fade">
                                      <p:cBhvr>
                                        <p:cTn id="34" dur="500"/>
                                        <p:tgtEl>
                                          <p:spTgt spid="1026"/>
                                        </p:tgtEl>
                                      </p:cBhvr>
                                    </p:animEffect>
                                  </p:childTnLst>
                                </p:cTn>
                              </p:par>
                            </p:childTnLst>
                          </p:cTn>
                        </p:par>
                      </p:childTnLst>
                    </p:cTn>
                  </p:par>
                </p:childTnLst>
              </p:cTn>
              <p:nextCondLst>
                <p:cond evt="onClick" delay="0">
                  <p:tgtEl>
                    <p:spTgt spid="11"/>
                  </p:tgtEl>
                </p:cond>
              </p:nextCondLst>
            </p:seq>
          </p:childTnLst>
        </p:cTn>
      </p:par>
    </p:tnLst>
    <p:bldLst>
      <p:bldP spid="4" grpId="0" animBg="1"/>
      <p:bldP spid="9"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829902" y="3634038"/>
            <a:ext cx="5481322" cy="768100"/>
          </a:xfrm>
          <a:prstGeom prst="rect">
            <a:avLst/>
          </a:prstGeom>
          <a:solidFill>
            <a:schemeClr val="tx2">
              <a:lumMod val="75000"/>
            </a:schemeClr>
          </a:solidFill>
          <a:ln>
            <a:noFill/>
          </a:ln>
        </p:spPr>
        <p:style>
          <a:lnRef idx="0">
            <a:scrgbClr r="0" g="0" b="0"/>
          </a:lnRef>
          <a:fillRef idx="0">
            <a:scrgbClr r="0" g="0" b="0"/>
          </a:fillRef>
          <a:effectRef idx="0">
            <a:scrgbClr r="0" g="0" b="0"/>
          </a:effectRef>
          <a:fontRef idx="minor">
            <a:schemeClr val="lt1"/>
          </a:fontRef>
        </p:style>
        <p:txBody>
          <a:bodyPr lIns="73262" tIns="36631" rIns="73262" bIns="36631" anchor="ctr"/>
          <a:lstStyle/>
          <a:p>
            <a:pPr>
              <a:defRPr/>
            </a:pPr>
            <a:r>
              <a:rPr lang="vi-VN" sz="2400" dirty="0">
                <a:solidFill>
                  <a:prstClr val="white"/>
                </a:solidFill>
              </a:rPr>
              <a:t> C. </a:t>
            </a:r>
            <a:endParaRPr lang="en-US" sz="2400" dirty="0">
              <a:solidFill>
                <a:prstClr val="white"/>
              </a:solidFill>
            </a:endParaRPr>
          </a:p>
        </p:txBody>
      </p:sp>
      <p:pic>
        <p:nvPicPr>
          <p:cNvPr id="5" name="Picture 2" descr="Káº¿t quáº£ hÃ¬nh áº£nh cho home icon">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402138"/>
            <a:ext cx="766763"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66763" y="445791"/>
            <a:ext cx="7644484" cy="1211560"/>
          </a:xfrm>
          <a:prstGeom prst="rect">
            <a:avLst/>
          </a:prstGeom>
          <a:solidFill>
            <a:schemeClr val="tx2">
              <a:lumMod val="75000"/>
            </a:schemeClr>
          </a:solidFill>
          <a:ln>
            <a:noFill/>
          </a:ln>
        </p:spPr>
        <p:style>
          <a:lnRef idx="0">
            <a:scrgbClr r="0" g="0" b="0"/>
          </a:lnRef>
          <a:fillRef idx="0">
            <a:scrgbClr r="0" g="0" b="0"/>
          </a:fillRef>
          <a:effectRef idx="0">
            <a:scrgbClr r="0" g="0" b="0"/>
          </a:effectRef>
          <a:fontRef idx="minor">
            <a:schemeClr val="lt1"/>
          </a:fontRef>
        </p:style>
        <p:txBody>
          <a:bodyPr lIns="73262" tIns="36631" rIns="73262" bIns="36631" anchor="ctr"/>
          <a:lstStyle/>
          <a:p>
            <a:pPr>
              <a:defRPr/>
            </a:pPr>
            <a:r>
              <a:rPr lang="vi-VN" sz="2400" b="1" dirty="0">
                <a:solidFill>
                  <a:prstClr val="white"/>
                </a:solidFill>
                <a:latin typeface="+mj-lt"/>
              </a:rPr>
              <a:t>Câu 3:</a:t>
            </a:r>
            <a:endParaRPr lang="vi-VN" sz="2800" dirty="0">
              <a:solidFill>
                <a:prstClr val="white"/>
              </a:solidFill>
              <a:latin typeface="+mj-lt"/>
            </a:endParaRPr>
          </a:p>
        </p:txBody>
      </p:sp>
      <p:pic>
        <p:nvPicPr>
          <p:cNvPr id="7" name="Picture 6" descr="Káº¿t quáº£ hÃ¬nh áº£nh cho right wrong tick ico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099" b="30177"/>
          <a:stretch>
            <a:fillRect/>
          </a:stretch>
        </p:blipFill>
        <p:spPr bwMode="auto">
          <a:xfrm>
            <a:off x="6717246" y="3792663"/>
            <a:ext cx="44608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832776" y="1809750"/>
            <a:ext cx="5482424" cy="768100"/>
          </a:xfrm>
          <a:prstGeom prst="rect">
            <a:avLst/>
          </a:prstGeom>
          <a:solidFill>
            <a:schemeClr val="tx2">
              <a:lumMod val="75000"/>
            </a:schemeClr>
          </a:solidFill>
          <a:ln>
            <a:noFill/>
          </a:ln>
        </p:spPr>
        <p:style>
          <a:lnRef idx="0">
            <a:scrgbClr r="0" g="0" b="0"/>
          </a:lnRef>
          <a:fillRef idx="0">
            <a:scrgbClr r="0" g="0" b="0"/>
          </a:fillRef>
          <a:effectRef idx="0">
            <a:scrgbClr r="0" g="0" b="0"/>
          </a:effectRef>
          <a:fontRef idx="minor">
            <a:schemeClr val="lt1"/>
          </a:fontRef>
        </p:style>
        <p:txBody>
          <a:bodyPr lIns="73262" tIns="36631" rIns="73262" bIns="36631" anchor="ctr"/>
          <a:lstStyle/>
          <a:p>
            <a:pPr>
              <a:defRPr/>
            </a:pPr>
            <a:r>
              <a:rPr lang="vi-VN" sz="2400" dirty="0">
                <a:solidFill>
                  <a:prstClr val="white"/>
                </a:solidFill>
              </a:rPr>
              <a:t> A. </a:t>
            </a:r>
            <a:endParaRPr lang="en-US" sz="2400" dirty="0">
              <a:solidFill>
                <a:prstClr val="white"/>
              </a:solidFill>
            </a:endParaRPr>
          </a:p>
        </p:txBody>
      </p:sp>
      <p:pic>
        <p:nvPicPr>
          <p:cNvPr id="10" name="Picture 6" descr="Káº¿t quáº£ hÃ¬nh áº£nh cho right wrong tick ico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099" b="30177"/>
          <a:stretch>
            <a:fillRect/>
          </a:stretch>
        </p:blipFill>
        <p:spPr bwMode="auto">
          <a:xfrm>
            <a:off x="6721223" y="2050675"/>
            <a:ext cx="44608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1824824" y="2716775"/>
            <a:ext cx="5486400" cy="768100"/>
          </a:xfrm>
          <a:prstGeom prst="rect">
            <a:avLst/>
          </a:prstGeom>
          <a:solidFill>
            <a:schemeClr val="tx2">
              <a:lumMod val="75000"/>
            </a:schemeClr>
          </a:solidFill>
          <a:ln>
            <a:noFill/>
          </a:ln>
        </p:spPr>
        <p:style>
          <a:lnRef idx="0">
            <a:scrgbClr r="0" g="0" b="0"/>
          </a:lnRef>
          <a:fillRef idx="0">
            <a:scrgbClr r="0" g="0" b="0"/>
          </a:fillRef>
          <a:effectRef idx="0">
            <a:scrgbClr r="0" g="0" b="0"/>
          </a:effectRef>
          <a:fontRef idx="minor">
            <a:schemeClr val="lt1"/>
          </a:fontRef>
        </p:style>
        <p:txBody>
          <a:bodyPr lIns="73262" tIns="36631" rIns="73262" bIns="36631" anchor="ctr"/>
          <a:lstStyle/>
          <a:p>
            <a:pPr>
              <a:defRPr/>
            </a:pPr>
            <a:r>
              <a:rPr lang="vi-VN" sz="2400" dirty="0">
                <a:solidFill>
                  <a:prstClr val="white"/>
                </a:solidFill>
              </a:rPr>
              <a:t> B. </a:t>
            </a:r>
            <a:endParaRPr lang="en-US" sz="2400" dirty="0">
              <a:solidFill>
                <a:prstClr val="white"/>
              </a:solidFill>
            </a:endParaRPr>
          </a:p>
        </p:txBody>
      </p:sp>
      <p:pic>
        <p:nvPicPr>
          <p:cNvPr id="12" name="Picture 6" descr="Káº¿t quáº£ hÃ¬nh áº£nh cho right wrong tick icon"/>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50" t="18843" r="5518" b="28297"/>
          <a:stretch>
            <a:fillRect/>
          </a:stretch>
        </p:blipFill>
        <p:spPr bwMode="auto">
          <a:xfrm>
            <a:off x="6553200" y="2832553"/>
            <a:ext cx="610134" cy="536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3800" y="3100825"/>
            <a:ext cx="1395413" cy="1341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243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nextCondLst>
                <p:cond evt="onClick" delay="0">
                  <p:tgtEl>
                    <p:spTgt spid="4"/>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nodeType="with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fade">
                                      <p:cBhvr>
                                        <p:cTn id="34" dur="500"/>
                                        <p:tgtEl>
                                          <p:spTgt spid="1026"/>
                                        </p:tgtEl>
                                      </p:cBhvr>
                                    </p:animEffect>
                                  </p:childTnLst>
                                </p:cTn>
                              </p:par>
                            </p:childTnLst>
                          </p:cTn>
                        </p:par>
                      </p:childTnLst>
                    </p:cTn>
                  </p:par>
                </p:childTnLst>
              </p:cTn>
              <p:nextCondLst>
                <p:cond evt="onClick" delay="0">
                  <p:tgtEl>
                    <p:spTgt spid="11"/>
                  </p:tgtEl>
                </p:cond>
              </p:nextCondLst>
            </p:seq>
          </p:childTnLst>
        </p:cTn>
      </p:par>
    </p:tnLst>
    <p:bldLst>
      <p:bldP spid="4" grpId="0" animBg="1"/>
      <p:bldP spid="9"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829902" y="3634038"/>
            <a:ext cx="5481322" cy="768100"/>
          </a:xfrm>
          <a:prstGeom prst="rect">
            <a:avLst/>
          </a:prstGeom>
          <a:solidFill>
            <a:schemeClr val="tx2">
              <a:lumMod val="75000"/>
            </a:schemeClr>
          </a:solidFill>
          <a:ln>
            <a:noFill/>
          </a:ln>
        </p:spPr>
        <p:style>
          <a:lnRef idx="0">
            <a:scrgbClr r="0" g="0" b="0"/>
          </a:lnRef>
          <a:fillRef idx="0">
            <a:scrgbClr r="0" g="0" b="0"/>
          </a:fillRef>
          <a:effectRef idx="0">
            <a:scrgbClr r="0" g="0" b="0"/>
          </a:effectRef>
          <a:fontRef idx="minor">
            <a:schemeClr val="lt1"/>
          </a:fontRef>
        </p:style>
        <p:txBody>
          <a:bodyPr lIns="73262" tIns="36631" rIns="73262" bIns="36631" anchor="ctr"/>
          <a:lstStyle/>
          <a:p>
            <a:pPr>
              <a:defRPr/>
            </a:pPr>
            <a:r>
              <a:rPr lang="vi-VN" sz="2400" dirty="0">
                <a:solidFill>
                  <a:prstClr val="white"/>
                </a:solidFill>
              </a:rPr>
              <a:t> C. </a:t>
            </a:r>
            <a:endParaRPr lang="en-US" sz="2400" dirty="0">
              <a:solidFill>
                <a:prstClr val="white"/>
              </a:solidFill>
            </a:endParaRPr>
          </a:p>
        </p:txBody>
      </p:sp>
      <p:pic>
        <p:nvPicPr>
          <p:cNvPr id="5" name="Picture 2" descr="Káº¿t quáº£ hÃ¬nh áº£nh cho home icon">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402138"/>
            <a:ext cx="766763"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66763" y="445791"/>
            <a:ext cx="7644484" cy="1211560"/>
          </a:xfrm>
          <a:prstGeom prst="rect">
            <a:avLst/>
          </a:prstGeom>
          <a:solidFill>
            <a:schemeClr val="tx2">
              <a:lumMod val="75000"/>
            </a:schemeClr>
          </a:solidFill>
          <a:ln>
            <a:noFill/>
          </a:ln>
        </p:spPr>
        <p:style>
          <a:lnRef idx="0">
            <a:scrgbClr r="0" g="0" b="0"/>
          </a:lnRef>
          <a:fillRef idx="0">
            <a:scrgbClr r="0" g="0" b="0"/>
          </a:fillRef>
          <a:effectRef idx="0">
            <a:scrgbClr r="0" g="0" b="0"/>
          </a:effectRef>
          <a:fontRef idx="minor">
            <a:schemeClr val="lt1"/>
          </a:fontRef>
        </p:style>
        <p:txBody>
          <a:bodyPr lIns="73262" tIns="36631" rIns="73262" bIns="36631" anchor="ctr"/>
          <a:lstStyle/>
          <a:p>
            <a:pPr>
              <a:defRPr/>
            </a:pPr>
            <a:r>
              <a:rPr lang="vi-VN" sz="2400" b="1" dirty="0">
                <a:solidFill>
                  <a:prstClr val="white"/>
                </a:solidFill>
                <a:latin typeface="+mj-lt"/>
              </a:rPr>
              <a:t>Câu 4:</a:t>
            </a:r>
            <a:endParaRPr lang="vi-VN" sz="2800" dirty="0">
              <a:solidFill>
                <a:prstClr val="white"/>
              </a:solidFill>
              <a:latin typeface="+mj-lt"/>
            </a:endParaRPr>
          </a:p>
        </p:txBody>
      </p:sp>
      <p:pic>
        <p:nvPicPr>
          <p:cNvPr id="7" name="Picture 6" descr="Káº¿t quáº£ hÃ¬nh áº£nh cho right wrong tick ico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099" b="30177"/>
          <a:stretch>
            <a:fillRect/>
          </a:stretch>
        </p:blipFill>
        <p:spPr bwMode="auto">
          <a:xfrm>
            <a:off x="6717246" y="3792663"/>
            <a:ext cx="44608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828800" y="2718050"/>
            <a:ext cx="5482424" cy="768100"/>
          </a:xfrm>
          <a:prstGeom prst="rect">
            <a:avLst/>
          </a:prstGeom>
          <a:solidFill>
            <a:schemeClr val="tx2">
              <a:lumMod val="75000"/>
            </a:schemeClr>
          </a:solidFill>
          <a:ln>
            <a:noFill/>
          </a:ln>
        </p:spPr>
        <p:style>
          <a:lnRef idx="0">
            <a:scrgbClr r="0" g="0" b="0"/>
          </a:lnRef>
          <a:fillRef idx="0">
            <a:scrgbClr r="0" g="0" b="0"/>
          </a:fillRef>
          <a:effectRef idx="0">
            <a:scrgbClr r="0" g="0" b="0"/>
          </a:effectRef>
          <a:fontRef idx="minor">
            <a:schemeClr val="lt1"/>
          </a:fontRef>
        </p:style>
        <p:txBody>
          <a:bodyPr lIns="73262" tIns="36631" rIns="73262" bIns="36631" anchor="ctr"/>
          <a:lstStyle/>
          <a:p>
            <a:pPr>
              <a:defRPr/>
            </a:pPr>
            <a:r>
              <a:rPr lang="vi-VN" sz="2400" dirty="0">
                <a:solidFill>
                  <a:prstClr val="white"/>
                </a:solidFill>
              </a:rPr>
              <a:t> B. </a:t>
            </a:r>
            <a:endParaRPr lang="en-US" sz="2400" dirty="0">
              <a:solidFill>
                <a:prstClr val="white"/>
              </a:solidFill>
            </a:endParaRPr>
          </a:p>
        </p:txBody>
      </p:sp>
      <p:pic>
        <p:nvPicPr>
          <p:cNvPr id="10" name="Picture 6" descr="Káº¿t quáº£ hÃ¬nh áº£nh cho right wrong tick ico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099" b="30177"/>
          <a:stretch>
            <a:fillRect/>
          </a:stretch>
        </p:blipFill>
        <p:spPr bwMode="auto">
          <a:xfrm>
            <a:off x="6717247" y="2958975"/>
            <a:ext cx="44608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1824824" y="1809750"/>
            <a:ext cx="5486400" cy="768100"/>
          </a:xfrm>
          <a:prstGeom prst="rect">
            <a:avLst/>
          </a:prstGeom>
          <a:solidFill>
            <a:schemeClr val="tx2">
              <a:lumMod val="75000"/>
            </a:schemeClr>
          </a:solidFill>
          <a:ln>
            <a:noFill/>
          </a:ln>
        </p:spPr>
        <p:style>
          <a:lnRef idx="0">
            <a:scrgbClr r="0" g="0" b="0"/>
          </a:lnRef>
          <a:fillRef idx="0">
            <a:scrgbClr r="0" g="0" b="0"/>
          </a:fillRef>
          <a:effectRef idx="0">
            <a:scrgbClr r="0" g="0" b="0"/>
          </a:effectRef>
          <a:fontRef idx="minor">
            <a:schemeClr val="lt1"/>
          </a:fontRef>
        </p:style>
        <p:txBody>
          <a:bodyPr lIns="73262" tIns="36631" rIns="73262" bIns="36631" anchor="ctr"/>
          <a:lstStyle/>
          <a:p>
            <a:pPr>
              <a:defRPr/>
            </a:pPr>
            <a:r>
              <a:rPr lang="vi-VN" sz="2400" dirty="0">
                <a:solidFill>
                  <a:prstClr val="white"/>
                </a:solidFill>
              </a:rPr>
              <a:t> A. </a:t>
            </a:r>
            <a:endParaRPr lang="en-US" sz="2400" dirty="0">
              <a:solidFill>
                <a:prstClr val="white"/>
              </a:solidFill>
            </a:endParaRPr>
          </a:p>
        </p:txBody>
      </p:sp>
      <p:pic>
        <p:nvPicPr>
          <p:cNvPr id="12" name="Picture 6" descr="Káº¿t quáº£ hÃ¬nh áº£nh cho right wrong tick icon"/>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50" t="18843" r="5518" b="28297"/>
          <a:stretch>
            <a:fillRect/>
          </a:stretch>
        </p:blipFill>
        <p:spPr bwMode="auto">
          <a:xfrm>
            <a:off x="6553200" y="1925528"/>
            <a:ext cx="610134" cy="536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3800" y="3100825"/>
            <a:ext cx="1395413" cy="1341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243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nextCondLst>
                <p:cond evt="onClick" delay="0">
                  <p:tgtEl>
                    <p:spTgt spid="4"/>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nodeType="with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fade">
                                      <p:cBhvr>
                                        <p:cTn id="34" dur="500"/>
                                        <p:tgtEl>
                                          <p:spTgt spid="1026"/>
                                        </p:tgtEl>
                                      </p:cBhvr>
                                    </p:animEffect>
                                  </p:childTnLst>
                                </p:cTn>
                              </p:par>
                            </p:childTnLst>
                          </p:cTn>
                        </p:par>
                      </p:childTnLst>
                    </p:cTn>
                  </p:par>
                </p:childTnLst>
              </p:cTn>
              <p:nextCondLst>
                <p:cond evt="onClick" delay="0">
                  <p:tgtEl>
                    <p:spTgt spid="11"/>
                  </p:tgtEl>
                </p:cond>
              </p:nextCondLst>
            </p:seq>
          </p:childTnLst>
        </p:cTn>
      </p:par>
    </p:tnLst>
    <p:bldLst>
      <p:bldP spid="4" grpId="0" animBg="1"/>
      <p:bldP spid="9"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7160" t="4574" r="23890" b="4886"/>
          <a:stretch/>
        </p:blipFill>
        <p:spPr>
          <a:xfrm>
            <a:off x="152400" y="1962151"/>
            <a:ext cx="1689924" cy="3125725"/>
          </a:xfrm>
          <a:prstGeom prst="rect">
            <a:avLst/>
          </a:prstGeom>
        </p:spPr>
      </p:pic>
      <p:grpSp>
        <p:nvGrpSpPr>
          <p:cNvPr id="11" name="Group 10"/>
          <p:cNvGrpSpPr/>
          <p:nvPr/>
        </p:nvGrpSpPr>
        <p:grpSpPr>
          <a:xfrm>
            <a:off x="2527349" y="172780"/>
            <a:ext cx="6451503" cy="3264528"/>
            <a:chOff x="2527348" y="172780"/>
            <a:chExt cx="6451503" cy="3264528"/>
          </a:xfrm>
        </p:grpSpPr>
        <p:sp>
          <p:nvSpPr>
            <p:cNvPr id="6" name="Cloud Callout 5"/>
            <p:cNvSpPr/>
            <p:nvPr/>
          </p:nvSpPr>
          <p:spPr>
            <a:xfrm rot="198805">
              <a:off x="2527348" y="172780"/>
              <a:ext cx="6451503" cy="3264528"/>
            </a:xfrm>
            <a:prstGeom prst="cloudCallout">
              <a:avLst>
                <a:gd name="adj1" fmla="val -57616"/>
                <a:gd name="adj2" fmla="val 56725"/>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7" name="Rectangle 6"/>
            <p:cNvSpPr/>
            <p:nvPr/>
          </p:nvSpPr>
          <p:spPr>
            <a:xfrm>
              <a:off x="3429000" y="819151"/>
              <a:ext cx="4953000" cy="20996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i="1" dirty="0">
                  <a:solidFill>
                    <a:schemeClr val="tx1"/>
                  </a:solidFill>
                  <a:latin typeface="+mj-lt"/>
                </a:rPr>
                <a:t>Theo các bạn trong những thứ sau đây, thứ nào là quý nhất? </a:t>
              </a:r>
            </a:p>
            <a:p>
              <a:r>
                <a:rPr lang="vi-VN" sz="2400" i="1" dirty="0">
                  <a:solidFill>
                    <a:schemeClr val="tx1"/>
                  </a:solidFill>
                  <a:latin typeface="+mj-lt"/>
                </a:rPr>
                <a:t>	</a:t>
              </a:r>
              <a:r>
                <a:rPr lang="vi-VN" sz="2400" b="1" i="1" dirty="0">
                  <a:solidFill>
                    <a:schemeClr val="tx1"/>
                  </a:solidFill>
                  <a:latin typeface="+mj-lt"/>
                </a:rPr>
                <a:t>1. Tiền </a:t>
              </a:r>
            </a:p>
            <a:p>
              <a:r>
                <a:rPr lang="vi-VN" sz="2400" b="1" i="1" dirty="0">
                  <a:solidFill>
                    <a:schemeClr val="tx1"/>
                  </a:solidFill>
                  <a:latin typeface="+mj-lt"/>
                </a:rPr>
                <a:t>	2. Vàng</a:t>
              </a:r>
            </a:p>
            <a:p>
              <a:r>
                <a:rPr lang="vi-VN" sz="2400" b="1" i="1" dirty="0">
                  <a:solidFill>
                    <a:schemeClr val="tx1"/>
                  </a:solidFill>
                  <a:latin typeface="+mj-lt"/>
                </a:rPr>
                <a:t>	3. Sức khỏe</a:t>
              </a:r>
              <a:endParaRPr lang="en-US" sz="2400" b="1" i="1" dirty="0">
                <a:solidFill>
                  <a:schemeClr val="tx1"/>
                </a:solidFill>
                <a:latin typeface="+mj-lt"/>
              </a:endParaRPr>
            </a:p>
          </p:txBody>
        </p:sp>
      </p:grpSp>
      <p:grpSp>
        <p:nvGrpSpPr>
          <p:cNvPr id="10" name="Group 9"/>
          <p:cNvGrpSpPr/>
          <p:nvPr/>
        </p:nvGrpSpPr>
        <p:grpSpPr>
          <a:xfrm>
            <a:off x="2133600" y="3210133"/>
            <a:ext cx="3467101" cy="1524000"/>
            <a:chOff x="2438399" y="3409950"/>
            <a:chExt cx="3467101" cy="1524000"/>
          </a:xfrm>
        </p:grpSpPr>
        <p:sp>
          <p:nvSpPr>
            <p:cNvPr id="8" name="Explosion 2 7"/>
            <p:cNvSpPr/>
            <p:nvPr/>
          </p:nvSpPr>
          <p:spPr>
            <a:xfrm>
              <a:off x="2438399" y="3409950"/>
              <a:ext cx="3467101" cy="1524000"/>
            </a:xfrm>
            <a:prstGeom prst="irregularSeal2">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9" name="Rectangle 8"/>
            <p:cNvSpPr/>
            <p:nvPr/>
          </p:nvSpPr>
          <p:spPr>
            <a:xfrm rot="21354636">
              <a:off x="3206069" y="3987284"/>
              <a:ext cx="1568058" cy="400110"/>
            </a:xfrm>
            <a:prstGeom prst="rect">
              <a:avLst/>
            </a:prstGeom>
          </p:spPr>
          <p:txBody>
            <a:bodyPr wrap="none">
              <a:spAutoFit/>
            </a:bodyPr>
            <a:lstStyle/>
            <a:p>
              <a:pPr algn="ctr"/>
              <a:r>
                <a:rPr lang="vi-VN" sz="2000" b="1" dirty="0">
                  <a:solidFill>
                    <a:schemeClr val="bg1"/>
                  </a:solidFill>
                  <a:latin typeface="+mj-lt"/>
                </a:rPr>
                <a:t>SỨC KHỎE</a:t>
              </a:r>
              <a:endParaRPr lang="en-US" sz="2000" b="1" dirty="0">
                <a:solidFill>
                  <a:schemeClr val="bg1"/>
                </a:solidFill>
                <a:latin typeface="+mj-lt"/>
              </a:endParaRPr>
            </a:p>
          </p:txBody>
        </p:sp>
      </p:grpSp>
    </p:spTree>
    <p:extLst>
      <p:ext uri="{BB962C8B-B14F-4D97-AF65-F5344CB8AC3E}">
        <p14:creationId xmlns:p14="http://schemas.microsoft.com/office/powerpoint/2010/main" val="4164226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438400" y="285750"/>
            <a:ext cx="4267200" cy="4572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r>
              <a:rPr lang="vi-VN" sz="2800" b="1" dirty="0">
                <a:solidFill>
                  <a:srgbClr val="002060"/>
                </a:solidFill>
                <a:latin typeface="+mj-lt"/>
              </a:rPr>
              <a:t>Bài 1: Tìm các từ ngữ:</a:t>
            </a:r>
            <a:endParaRPr lang="en-US" sz="2800" b="1" dirty="0">
              <a:solidFill>
                <a:srgbClr val="002060"/>
              </a:solidFill>
              <a:latin typeface="+mj-lt"/>
            </a:endParaRPr>
          </a:p>
        </p:txBody>
      </p:sp>
      <p:graphicFrame>
        <p:nvGraphicFramePr>
          <p:cNvPr id="7" name="Table 6"/>
          <p:cNvGraphicFramePr>
            <a:graphicFrameLocks noGrp="1"/>
          </p:cNvGraphicFramePr>
          <p:nvPr>
            <p:extLst>
              <p:ext uri="{D42A27DB-BD31-4B8C-83A1-F6EECF244321}">
                <p14:modId xmlns:p14="http://schemas.microsoft.com/office/powerpoint/2010/main" val="1279377958"/>
              </p:ext>
            </p:extLst>
          </p:nvPr>
        </p:nvGraphicFramePr>
        <p:xfrm>
          <a:off x="914400" y="1123950"/>
          <a:ext cx="7391400" cy="3657600"/>
        </p:xfrm>
        <a:graphic>
          <a:graphicData uri="http://schemas.openxmlformats.org/drawingml/2006/table">
            <a:tbl>
              <a:tblPr firstRow="1" bandRow="1">
                <a:tableStyleId>{9DCAF9ED-07DC-4A11-8D7F-57B35C25682E}</a:tableStyleId>
              </a:tblPr>
              <a:tblGrid>
                <a:gridCol w="3695700">
                  <a:extLst>
                    <a:ext uri="{9D8B030D-6E8A-4147-A177-3AD203B41FA5}">
                      <a16:colId xmlns:a16="http://schemas.microsoft.com/office/drawing/2014/main" xmlns="" val="20000"/>
                    </a:ext>
                  </a:extLst>
                </a:gridCol>
                <a:gridCol w="3695700">
                  <a:extLst>
                    <a:ext uri="{9D8B030D-6E8A-4147-A177-3AD203B41FA5}">
                      <a16:colId xmlns:a16="http://schemas.microsoft.com/office/drawing/2014/main" xmlns="" val="20001"/>
                    </a:ext>
                  </a:extLst>
                </a:gridCol>
              </a:tblGrid>
              <a:tr h="685800">
                <a:tc>
                  <a:txBody>
                    <a:bodyPr/>
                    <a:lstStyle/>
                    <a:p>
                      <a:pPr algn="ctr"/>
                      <a:r>
                        <a:rPr lang="vi-VN" sz="2400" dirty="0">
                          <a:latin typeface="+mj-lt"/>
                        </a:rPr>
                        <a:t>A</a:t>
                      </a:r>
                      <a:r>
                        <a:rPr lang="en-US" sz="2400" dirty="0">
                          <a:latin typeface="+mj-lt"/>
                        </a:rPr>
                        <a:t>. </a:t>
                      </a:r>
                      <a:r>
                        <a:rPr lang="vi-VN" sz="2400" baseline="0" dirty="0">
                          <a:latin typeface="+mj-lt"/>
                        </a:rPr>
                        <a:t>Chỉ những hoạt động có lợi cho sức khỏe</a:t>
                      </a:r>
                      <a:endParaRPr lang="en-US" sz="24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a:latin typeface="+mj-lt"/>
                        </a:rPr>
                        <a:t>B</a:t>
                      </a:r>
                      <a:r>
                        <a:rPr lang="en-US" sz="2400" dirty="0">
                          <a:latin typeface="+mj-lt"/>
                        </a:rPr>
                        <a:t>. </a:t>
                      </a:r>
                      <a:r>
                        <a:rPr lang="vi-VN" sz="2400" dirty="0">
                          <a:latin typeface="+mj-lt"/>
                        </a:rPr>
                        <a:t>Chỉ những đặc điểm của một cơ thể khỏe mạnh</a:t>
                      </a:r>
                      <a:endParaRPr lang="en-US" sz="24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2834640">
                <a:tc>
                  <a:txBody>
                    <a:bodyPr/>
                    <a:lstStyle/>
                    <a:p>
                      <a:pPr algn="ctr"/>
                      <a:endParaRPr lang="vi-VN" sz="1800" dirty="0"/>
                    </a:p>
                    <a:p>
                      <a:pPr algn="ctr"/>
                      <a:endParaRPr lang="vi-VN" sz="1800" dirty="0"/>
                    </a:p>
                    <a:p>
                      <a:pPr algn="ctr"/>
                      <a:endParaRPr lang="vi-VN" sz="1800" dirty="0"/>
                    </a:p>
                    <a:p>
                      <a:pPr algn="ctr"/>
                      <a:endParaRPr lang="vi-VN" sz="1800" dirty="0"/>
                    </a:p>
                    <a:p>
                      <a:pPr algn="ctr"/>
                      <a:endParaRPr lang="vi-VN" sz="1800" dirty="0"/>
                    </a:p>
                    <a:p>
                      <a:pPr algn="ctr"/>
                      <a:endParaRPr lang="vi-VN" sz="1800" dirty="0"/>
                    </a:p>
                    <a:p>
                      <a:pPr algn="ctr"/>
                      <a:endParaRPr lang="vi-VN" sz="1800" dirty="0"/>
                    </a:p>
                    <a:p>
                      <a:pPr algn="ctr"/>
                      <a:endParaRPr lang="vi-VN" sz="1800" dirty="0"/>
                    </a:p>
                    <a:p>
                      <a:pPr algn="ctr"/>
                      <a:endParaRPr lang="vi-VN" sz="1800" dirty="0"/>
                    </a:p>
                    <a:p>
                      <a:pPr algn="ct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
        <p:nvSpPr>
          <p:cNvPr id="8" name="Rectangle 7"/>
          <p:cNvSpPr/>
          <p:nvPr/>
        </p:nvSpPr>
        <p:spPr>
          <a:xfrm>
            <a:off x="914400" y="2038350"/>
            <a:ext cx="21336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r>
              <a:rPr lang="vi-VN" sz="2400" b="1" dirty="0">
                <a:solidFill>
                  <a:srgbClr val="C00000"/>
                </a:solidFill>
                <a:latin typeface="+mj-lt"/>
              </a:rPr>
              <a:t>M: tập luyện </a:t>
            </a:r>
            <a:endParaRPr lang="en-US" sz="2400" b="1" dirty="0">
              <a:solidFill>
                <a:srgbClr val="C00000"/>
              </a:solidFill>
              <a:latin typeface="+mj-lt"/>
            </a:endParaRPr>
          </a:p>
        </p:txBody>
      </p:sp>
      <p:sp>
        <p:nvSpPr>
          <p:cNvPr id="9" name="Rectangle 8"/>
          <p:cNvSpPr/>
          <p:nvPr/>
        </p:nvSpPr>
        <p:spPr>
          <a:xfrm>
            <a:off x="4604468" y="2038350"/>
            <a:ext cx="18288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r>
              <a:rPr lang="vi-VN" sz="2400" b="1" dirty="0">
                <a:solidFill>
                  <a:srgbClr val="C00000"/>
                </a:solidFill>
                <a:latin typeface="+mj-lt"/>
              </a:rPr>
              <a:t>M: vạm vỡ</a:t>
            </a:r>
            <a:endParaRPr lang="en-US" sz="2400" b="1" dirty="0">
              <a:solidFill>
                <a:srgbClr val="C00000"/>
              </a:solidFill>
              <a:latin typeface="+mj-lt"/>
            </a:endParaRPr>
          </a:p>
        </p:txBody>
      </p:sp>
      <p:sp>
        <p:nvSpPr>
          <p:cNvPr id="10" name="Rectangle 9"/>
          <p:cNvSpPr/>
          <p:nvPr/>
        </p:nvSpPr>
        <p:spPr>
          <a:xfrm>
            <a:off x="914400" y="2419350"/>
            <a:ext cx="3581400" cy="1981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just"/>
            <a:r>
              <a:rPr lang="en-US" sz="2400" dirty="0" err="1">
                <a:solidFill>
                  <a:srgbClr val="002060"/>
                </a:solidFill>
                <a:latin typeface="Times New Roman" panose="02020603050405020304" pitchFamily="18" charset="0"/>
                <a:cs typeface="Times New Roman" panose="02020603050405020304" pitchFamily="18" charset="0"/>
              </a:rPr>
              <a:t>đi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bộ</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chạy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bộ</a:t>
            </a:r>
            <a:r>
              <a:rPr lang="en-US" sz="2400" dirty="0">
                <a:solidFill>
                  <a:srgbClr val="002060"/>
                </a:solidFill>
                <a:latin typeface="Times New Roman" panose="02020603050405020304" pitchFamily="18" charset="0"/>
                <a:cs typeface="Times New Roman" panose="02020603050405020304" pitchFamily="18" charset="0"/>
              </a:rPr>
              <a:t>,</a:t>
            </a:r>
            <a:r>
              <a:rPr lang="vi-VN"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ăn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uống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điều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độ</a:t>
            </a:r>
            <a:r>
              <a:rPr lang="vi-VN"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ngủ</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đủ</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giấc</a:t>
            </a:r>
            <a:r>
              <a:rPr lang="vi-VN"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nghỉ</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mát</a:t>
            </a:r>
            <a:r>
              <a:rPr lang="vi-VN"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giải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trí</a:t>
            </a:r>
            <a:r>
              <a:rPr lang="vi-VN"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đi</a:t>
            </a:r>
            <a:r>
              <a:rPr lang="en-US" sz="2400" dirty="0">
                <a:solidFill>
                  <a:srgbClr val="002060"/>
                </a:solidFill>
                <a:latin typeface="Times New Roman" panose="02020603050405020304" pitchFamily="18" charset="0"/>
                <a:cs typeface="Times New Roman" panose="02020603050405020304" pitchFamily="18" charset="0"/>
              </a:rPr>
              <a:t> du </a:t>
            </a:r>
            <a:r>
              <a:rPr lang="en-US" sz="2400" dirty="0" err="1">
                <a:solidFill>
                  <a:srgbClr val="002060"/>
                </a:solidFill>
                <a:latin typeface="Times New Roman" panose="02020603050405020304" pitchFamily="18" charset="0"/>
                <a:cs typeface="Times New Roman" panose="02020603050405020304" pitchFamily="18" charset="0"/>
              </a:rPr>
              <a:t>lịch</a:t>
            </a:r>
            <a:r>
              <a:rPr lang="vi-VN"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chơi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thể</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thao</a:t>
            </a:r>
            <a:r>
              <a:rPr lang="vi-VN"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đá</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cầu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nhảy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dây</a:t>
            </a:r>
            <a:r>
              <a:rPr lang="vi-VN" sz="2400" dirty="0">
                <a:solidFill>
                  <a:srgbClr val="002060"/>
                </a:solidFill>
                <a:latin typeface="Times New Roman" panose="02020603050405020304" pitchFamily="18" charset="0"/>
                <a:cs typeface="Times New Roman" panose="02020603050405020304" pitchFamily="18" charset="0"/>
              </a:rPr>
              <a:t>,....</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4642568" y="2419350"/>
            <a:ext cx="3581400" cy="1676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just"/>
            <a:r>
              <a:rPr lang="en-US" sz="2400" dirty="0" err="1">
                <a:solidFill>
                  <a:srgbClr val="002060"/>
                </a:solidFill>
                <a:latin typeface="Times New Roman" panose="02020603050405020304" pitchFamily="18" charset="0"/>
                <a:cs typeface="Times New Roman" panose="02020603050405020304" pitchFamily="18" charset="0"/>
              </a:rPr>
              <a:t>săn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chắc</a:t>
            </a:r>
            <a:r>
              <a:rPr lang="vi-VN"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rắn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rỏi</a:t>
            </a:r>
            <a:r>
              <a:rPr lang="vi-VN"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chắc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nịch</a:t>
            </a:r>
            <a:r>
              <a:rPr lang="vi-VN"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cường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tráng</a:t>
            </a:r>
            <a:r>
              <a:rPr lang="vi-VN"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dẻo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dai</a:t>
            </a:r>
            <a:r>
              <a:rPr lang="vi-VN"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nhanh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nhẹn</a:t>
            </a:r>
            <a:r>
              <a:rPr lang="vi-VN"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cân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đối</a:t>
            </a:r>
            <a:r>
              <a:rPr lang="vi-VN"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rắ</a:t>
            </a:r>
            <a:r>
              <a:rPr lang="vi-VN" sz="2400" dirty="0">
                <a:solidFill>
                  <a:srgbClr val="002060"/>
                </a:solidFill>
                <a:latin typeface="Times New Roman" panose="02020603050405020304" pitchFamily="18" charset="0"/>
                <a:cs typeface="Times New Roman" panose="02020603050405020304" pitchFamily="18" charset="0"/>
              </a:rPr>
              <a:t>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chắc</a:t>
            </a:r>
            <a:r>
              <a:rPr lang="vi-VN" sz="2400" dirty="0">
                <a:solidFill>
                  <a:srgbClr val="002060"/>
                </a:solidFill>
                <a:latin typeface="Times New Roman" panose="02020603050405020304" pitchFamily="18" charset="0"/>
                <a:cs typeface="Times New Roman" panose="02020603050405020304" pitchFamily="18" charset="0"/>
              </a:rPr>
              <a:t>,</a:t>
            </a:r>
            <a:r>
              <a:rPr lang="en-US" sz="2400" dirty="0" err="1">
                <a:solidFill>
                  <a:srgbClr val="002060"/>
                </a:solidFill>
                <a:latin typeface="Times New Roman" panose="02020603050405020304" pitchFamily="18" charset="0"/>
                <a:cs typeface="Times New Roman" panose="02020603050405020304" pitchFamily="18" charset="0"/>
              </a:rPr>
              <a:t>lực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lưỡng</a:t>
            </a:r>
            <a:r>
              <a:rPr lang="vi-VN" sz="2400" dirty="0">
                <a:solidFill>
                  <a:srgbClr val="002060"/>
                </a:solidFill>
                <a:latin typeface="Times New Roman" panose="02020603050405020304" pitchFamily="18" charset="0"/>
                <a:cs typeface="Times New Roman" panose="02020603050405020304" pitchFamily="18" charset="0"/>
              </a:rPr>
              <a:t>,...</a:t>
            </a:r>
            <a:endParaRPr lang="en-US" sz="2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283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71600" y="285750"/>
            <a:ext cx="6400800" cy="4572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r>
              <a:rPr lang="vi-VN" sz="2800" b="1" dirty="0">
                <a:solidFill>
                  <a:srgbClr val="002060"/>
                </a:solidFill>
                <a:latin typeface="+mj-lt"/>
              </a:rPr>
              <a:t>Bài 2: Kể tên các môn thể thao mà biết:</a:t>
            </a:r>
            <a:endParaRPr lang="en-US" sz="2800" b="1" dirty="0">
              <a:solidFill>
                <a:srgbClr val="002060"/>
              </a:solidFill>
              <a:latin typeface="+mj-lt"/>
            </a:endParaRPr>
          </a:p>
        </p:txBody>
      </p:sp>
      <p:grpSp>
        <p:nvGrpSpPr>
          <p:cNvPr id="9" name="Group 8"/>
          <p:cNvGrpSpPr/>
          <p:nvPr/>
        </p:nvGrpSpPr>
        <p:grpSpPr>
          <a:xfrm>
            <a:off x="228600" y="971550"/>
            <a:ext cx="6172200" cy="2667000"/>
            <a:chOff x="228600" y="971550"/>
            <a:chExt cx="6172200" cy="2667000"/>
          </a:xfrm>
        </p:grpSpPr>
        <p:sp>
          <p:nvSpPr>
            <p:cNvPr id="5" name="Rectangular Callout 4"/>
            <p:cNvSpPr/>
            <p:nvPr/>
          </p:nvSpPr>
          <p:spPr>
            <a:xfrm>
              <a:off x="228600" y="971550"/>
              <a:ext cx="6172200" cy="2667000"/>
            </a:xfrm>
            <a:prstGeom prst="wedgeRectCallout">
              <a:avLst>
                <a:gd name="adj1" fmla="val 48603"/>
                <a:gd name="adj2" fmla="val 7012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81000" y="1047750"/>
              <a:ext cx="5867400" cy="2514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600" dirty="0">
                  <a:solidFill>
                    <a:srgbClr val="002060"/>
                  </a:solidFill>
                  <a:latin typeface="+mj-lt"/>
                </a:rPr>
                <a:t>Bóng đá, bóng chuyền, bóng chày, cầu lông, chạy, quần vợt (ten nít), nhảy cao, nhảy xa, cử tạ, bơi, bắn súng, đấu vật, đấu kiếm, xà đơn, xà kép, nhảy ngựa, trượt tuyết, leo núi, đua mô tô, cờ vua, cờ tướng,...</a:t>
              </a:r>
              <a:endParaRPr lang="en-US" sz="2600" dirty="0">
                <a:solidFill>
                  <a:srgbClr val="002060"/>
                </a:solidFill>
                <a:latin typeface="+mj-lt"/>
              </a:endParaRPr>
            </a:p>
          </p:txBody>
        </p:sp>
      </p:gr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7291" y="1643050"/>
            <a:ext cx="2370220" cy="3473450"/>
          </a:xfrm>
          <a:prstGeom prst="rect">
            <a:avLst/>
          </a:prstGeom>
        </p:spPr>
      </p:pic>
    </p:spTree>
    <p:extLst>
      <p:ext uri="{BB962C8B-B14F-4D97-AF65-F5344CB8AC3E}">
        <p14:creationId xmlns:p14="http://schemas.microsoft.com/office/powerpoint/2010/main" val="294369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ịch thi đấu bóng đá hôm nay 15/6: Chờ tuyển Việt Nam làm nên lịch"/>
          <p:cNvPicPr>
            <a:picLocks noChangeAspect="1" noChangeArrowheads="1"/>
          </p:cNvPicPr>
          <p:nvPr/>
        </p:nvPicPr>
        <p:blipFill rotWithShape="1">
          <a:blip r:embed="rId2">
            <a:extLst>
              <a:ext uri="{28A0092B-C50C-407E-A947-70E740481C1C}">
                <a14:useLocalDpi xmlns:a14="http://schemas.microsoft.com/office/drawing/2010/main" val="0"/>
              </a:ext>
            </a:extLst>
          </a:blip>
          <a:srcRect t="9866" r="2057"/>
          <a:stretch/>
        </p:blipFill>
        <p:spPr bwMode="auto">
          <a:xfrm>
            <a:off x="1" y="0"/>
            <a:ext cx="4572000" cy="386715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1" y="1"/>
            <a:ext cx="4583678" cy="386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2743200" y="4171950"/>
            <a:ext cx="3429000" cy="533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r>
              <a:rPr lang="vi-VN" sz="2800" b="1" dirty="0">
                <a:solidFill>
                  <a:srgbClr val="002060"/>
                </a:solidFill>
                <a:latin typeface="+mj-lt"/>
              </a:rPr>
              <a:t>BÓNG ĐÁ</a:t>
            </a:r>
            <a:endParaRPr lang="en-US" sz="2800" b="1" dirty="0">
              <a:solidFill>
                <a:srgbClr val="002060"/>
              </a:solidFill>
              <a:latin typeface="+mj-lt"/>
            </a:endParaRPr>
          </a:p>
        </p:txBody>
      </p:sp>
    </p:spTree>
    <p:extLst>
      <p:ext uri="{BB962C8B-B14F-4D97-AF65-F5344CB8AC3E}">
        <p14:creationId xmlns:p14="http://schemas.microsoft.com/office/powerpoint/2010/main" val="212607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e Highest Earning Male and Female Tennis Players | Mone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815" y="0"/>
            <a:ext cx="4572000" cy="3869327"/>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4620" b="15380"/>
          <a:stretch/>
        </p:blipFill>
        <p:spPr bwMode="auto">
          <a:xfrm>
            <a:off x="4543185" y="0"/>
            <a:ext cx="4600815" cy="3869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le 5"/>
          <p:cNvSpPr/>
          <p:nvPr/>
        </p:nvSpPr>
        <p:spPr>
          <a:xfrm>
            <a:off x="2743200" y="4095750"/>
            <a:ext cx="3886200" cy="533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r>
              <a:rPr lang="vi-VN" sz="2600" b="1" dirty="0">
                <a:solidFill>
                  <a:srgbClr val="002060"/>
                </a:solidFill>
                <a:latin typeface="+mj-lt"/>
              </a:rPr>
              <a:t>QUẦN VỢT ( TEN NÍT)</a:t>
            </a:r>
            <a:endParaRPr lang="en-US" sz="2600" b="1" dirty="0">
              <a:solidFill>
                <a:srgbClr val="002060"/>
              </a:solidFill>
              <a:latin typeface="+mj-lt"/>
            </a:endParaRPr>
          </a:p>
        </p:txBody>
      </p:sp>
    </p:spTree>
    <p:extLst>
      <p:ext uri="{BB962C8B-B14F-4D97-AF65-F5344CB8AC3E}">
        <p14:creationId xmlns:p14="http://schemas.microsoft.com/office/powerpoint/2010/main" val="3488365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4204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2819399" y="4324350"/>
            <a:ext cx="3429000" cy="533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r>
              <a:rPr lang="vi-VN" sz="2000" b="1" dirty="0">
                <a:solidFill>
                  <a:srgbClr val="002060"/>
                </a:solidFill>
              </a:rPr>
              <a:t>CỬ TẠ</a:t>
            </a:r>
            <a:endParaRPr lang="en-US" sz="2000" b="1" dirty="0">
              <a:solidFill>
                <a:srgbClr val="002060"/>
              </a:solidFill>
            </a:endParaRPr>
          </a:p>
        </p:txBody>
      </p:sp>
    </p:spTree>
    <p:extLst>
      <p:ext uri="{BB962C8B-B14F-4D97-AF65-F5344CB8AC3E}">
        <p14:creationId xmlns:p14="http://schemas.microsoft.com/office/powerpoint/2010/main" val="380515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67799"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2819399" y="4324350"/>
            <a:ext cx="3429000" cy="533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r>
              <a:rPr lang="vi-VN" sz="2800" b="1" dirty="0">
                <a:solidFill>
                  <a:srgbClr val="002060"/>
                </a:solidFill>
                <a:latin typeface="+mj-lt"/>
              </a:rPr>
              <a:t>ĐẤU KIẾM</a:t>
            </a:r>
            <a:endParaRPr lang="en-US" sz="2800" b="1" dirty="0">
              <a:solidFill>
                <a:srgbClr val="002060"/>
              </a:solidFill>
              <a:latin typeface="+mj-lt"/>
            </a:endParaRPr>
          </a:p>
        </p:txBody>
      </p:sp>
    </p:spTree>
    <p:extLst>
      <p:ext uri="{BB962C8B-B14F-4D97-AF65-F5344CB8AC3E}">
        <p14:creationId xmlns:p14="http://schemas.microsoft.com/office/powerpoint/2010/main" val="181402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206</TotalTime>
  <Words>395</Words>
  <Application>Microsoft Office PowerPoint</Application>
  <PresentationFormat>On-screen Show (16:9)</PresentationFormat>
  <Paragraphs>70</Paragraphs>
  <Slides>22</Slides>
  <Notes>0</Notes>
  <HiddenSlides>0</HiddenSlides>
  <MMClips>0</MMClips>
  <ScaleCrop>false</ScaleCrop>
  <HeadingPairs>
    <vt:vector size="4" baseType="variant">
      <vt:variant>
        <vt:lpstr>Theme</vt:lpstr>
      </vt:variant>
      <vt:variant>
        <vt:i4>4</vt:i4>
      </vt:variant>
      <vt:variant>
        <vt:lpstr>Slide Titles</vt:lpstr>
      </vt:variant>
      <vt:variant>
        <vt:i4>22</vt:i4>
      </vt:variant>
    </vt:vector>
  </HeadingPairs>
  <TitlesOfParts>
    <vt:vector size="26" baseType="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ACER</dc:creator>
  <cp:lastModifiedBy>Admin</cp:lastModifiedBy>
  <cp:revision>45</cp:revision>
  <dcterms:created xsi:type="dcterms:W3CDTF">2021-12-21T13:22:27Z</dcterms:created>
  <dcterms:modified xsi:type="dcterms:W3CDTF">2022-01-27T01:57:55Z</dcterms:modified>
</cp:coreProperties>
</file>